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02" r:id="rId3"/>
    <p:sldId id="277" r:id="rId4"/>
    <p:sldId id="268" r:id="rId5"/>
    <p:sldId id="259" r:id="rId6"/>
    <p:sldId id="276" r:id="rId7"/>
    <p:sldId id="267" r:id="rId8"/>
    <p:sldId id="303" r:id="rId9"/>
    <p:sldId id="307" r:id="rId10"/>
    <p:sldId id="304" r:id="rId11"/>
    <p:sldId id="306" r:id="rId12"/>
    <p:sldId id="308" r:id="rId13"/>
    <p:sldId id="310" r:id="rId14"/>
    <p:sldId id="311" r:id="rId15"/>
    <p:sldId id="31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9A96"/>
    <a:srgbClr val="5B9BD5"/>
    <a:srgbClr val="41C7AD"/>
    <a:srgbClr val="AD6300"/>
    <a:srgbClr val="B43500"/>
    <a:srgbClr val="B04A00"/>
    <a:srgbClr val="AD8330"/>
    <a:srgbClr val="A5A5A5"/>
    <a:srgbClr val="A0501F"/>
    <a:srgbClr val="7B4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7FE807-B56A-4F32-B572-AA7A3DEB920C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CFACC9E3-7167-4910-ADD0-05CF71950C8B}">
      <dgm:prSet phldrT="[텍스트]" custT="1"/>
      <dgm:spPr/>
      <dgm:t>
        <a:bodyPr/>
        <a:lstStyle/>
        <a:p>
          <a:pPr algn="r" latinLnBrk="1"/>
          <a:r>
            <a:rPr lang="ko-KR" altLang="en-US" sz="1800" b="1" i="1" dirty="0" smtClean="0"/>
            <a:t>클라이언트 </a:t>
          </a:r>
          <a:r>
            <a:rPr lang="ko-KR" altLang="en-US" sz="3200" b="1" dirty="0" smtClean="0"/>
            <a:t> </a:t>
          </a:r>
          <a:r>
            <a:rPr lang="ko-KR" altLang="en-US" sz="3200" b="1" dirty="0" err="1" smtClean="0"/>
            <a:t>장동필</a:t>
          </a:r>
          <a:r>
            <a:rPr lang="ko-KR" altLang="en-US" sz="3200" dirty="0" smtClean="0"/>
            <a:t> </a:t>
          </a:r>
          <a:r>
            <a:rPr lang="ko-KR" altLang="en-US" sz="2000" dirty="0" err="1" smtClean="0"/>
            <a:t>게임공학과</a:t>
          </a:r>
          <a:r>
            <a:rPr lang="ko-KR" altLang="en-US" sz="2000" dirty="0" smtClean="0"/>
            <a:t> </a:t>
          </a:r>
          <a:r>
            <a:rPr lang="en-US" altLang="ko-KR" sz="2000" dirty="0" smtClean="0"/>
            <a:t>2013182037 </a:t>
          </a:r>
          <a:endParaRPr lang="ko-KR" altLang="en-US" sz="2000" dirty="0"/>
        </a:p>
      </dgm:t>
    </dgm:pt>
    <dgm:pt modelId="{C7DA7EA7-0426-489F-97AB-71701AB9145D}" type="parTrans" cxnId="{8A4B78D4-EE00-4F0D-B39C-C41225D3C1D6}">
      <dgm:prSet/>
      <dgm:spPr/>
      <dgm:t>
        <a:bodyPr/>
        <a:lstStyle/>
        <a:p>
          <a:pPr latinLnBrk="1"/>
          <a:endParaRPr lang="ko-KR" altLang="en-US"/>
        </a:p>
      </dgm:t>
    </dgm:pt>
    <dgm:pt modelId="{65B09B53-4129-44FC-92D5-19552CE27485}" type="sibTrans" cxnId="{8A4B78D4-EE00-4F0D-B39C-C41225D3C1D6}">
      <dgm:prSet/>
      <dgm:spPr/>
      <dgm:t>
        <a:bodyPr/>
        <a:lstStyle/>
        <a:p>
          <a:pPr latinLnBrk="1"/>
          <a:endParaRPr lang="ko-KR" altLang="en-US"/>
        </a:p>
      </dgm:t>
    </dgm:pt>
    <dgm:pt modelId="{A572421D-55BB-464D-9FCE-1F51500C05F5}">
      <dgm:prSet phldrT="[텍스트]" custT="1"/>
      <dgm:spPr/>
      <dgm:t>
        <a:bodyPr/>
        <a:lstStyle/>
        <a:p>
          <a:pPr algn="r" latinLnBrk="1"/>
          <a:r>
            <a:rPr lang="ko-KR" altLang="en-US" sz="1800" b="1" i="1" smtClean="0"/>
            <a:t>서버  </a:t>
          </a:r>
          <a:r>
            <a:rPr lang="ko-KR" altLang="en-US" sz="3200" b="1" smtClean="0"/>
            <a:t> 김성일</a:t>
          </a:r>
          <a:r>
            <a:rPr lang="ko-KR" altLang="en-US" sz="3200" smtClean="0"/>
            <a:t> </a:t>
          </a:r>
          <a:r>
            <a:rPr lang="ko-KR" altLang="en-US" sz="2000" smtClean="0"/>
            <a:t>게임공학과 </a:t>
          </a:r>
          <a:r>
            <a:rPr lang="en-US" altLang="ko-KR" sz="2000" smtClean="0"/>
            <a:t>2011182006 </a:t>
          </a:r>
          <a:endParaRPr lang="ko-KR" altLang="en-US" sz="3200" dirty="0"/>
        </a:p>
      </dgm:t>
    </dgm:pt>
    <dgm:pt modelId="{7227A197-3F4B-4C61-AC14-E32429ACFFEB}" type="parTrans" cxnId="{1D79AB78-89B4-4499-87D0-318848A98AB1}">
      <dgm:prSet/>
      <dgm:spPr/>
      <dgm:t>
        <a:bodyPr/>
        <a:lstStyle/>
        <a:p>
          <a:pPr latinLnBrk="1"/>
          <a:endParaRPr lang="ko-KR" altLang="en-US"/>
        </a:p>
      </dgm:t>
    </dgm:pt>
    <dgm:pt modelId="{FD5050CA-954E-455C-8012-04838D930390}" type="sibTrans" cxnId="{1D79AB78-89B4-4499-87D0-318848A98AB1}">
      <dgm:prSet/>
      <dgm:spPr/>
      <dgm:t>
        <a:bodyPr/>
        <a:lstStyle/>
        <a:p>
          <a:pPr latinLnBrk="1"/>
          <a:endParaRPr lang="ko-KR" altLang="en-US"/>
        </a:p>
      </dgm:t>
    </dgm:pt>
    <dgm:pt modelId="{9B20168A-D942-4342-B2D0-249BED89D4E2}">
      <dgm:prSet phldrT="[텍스트]" custT="1"/>
      <dgm:spPr/>
      <dgm:t>
        <a:bodyPr/>
        <a:lstStyle/>
        <a:p>
          <a:pPr algn="r" latinLnBrk="1"/>
          <a:r>
            <a:rPr lang="ko-KR" altLang="en-US" sz="1800" b="1" i="1" smtClean="0"/>
            <a:t>기획</a:t>
          </a:r>
          <a:r>
            <a:rPr lang="en-US" altLang="ko-KR" sz="1800" b="1" i="1" smtClean="0"/>
            <a:t>/</a:t>
          </a:r>
          <a:r>
            <a:rPr lang="ko-KR" altLang="en-US" sz="1800" b="1" i="1" smtClean="0"/>
            <a:t>그래픽  </a:t>
          </a:r>
          <a:r>
            <a:rPr lang="ko-KR" altLang="en-US" sz="3200" b="1" smtClean="0"/>
            <a:t>송형종</a:t>
          </a:r>
          <a:r>
            <a:rPr lang="ko-KR" altLang="en-US" sz="3200" smtClean="0"/>
            <a:t> </a:t>
          </a:r>
          <a:r>
            <a:rPr lang="ko-KR" altLang="en-US" sz="2000" smtClean="0"/>
            <a:t>게임공학과 </a:t>
          </a:r>
          <a:r>
            <a:rPr lang="en-US" altLang="ko-KR" sz="2000" smtClean="0"/>
            <a:t>201180026</a:t>
          </a:r>
          <a:endParaRPr lang="ko-KR" altLang="en-US" sz="2000" dirty="0"/>
        </a:p>
      </dgm:t>
    </dgm:pt>
    <dgm:pt modelId="{41A4D58F-BA33-416D-88E9-BFAD1BCA1854}" type="parTrans" cxnId="{EF08E845-4C17-47EE-90FC-0F793A28AEE6}">
      <dgm:prSet/>
      <dgm:spPr/>
      <dgm:t>
        <a:bodyPr/>
        <a:lstStyle/>
        <a:p>
          <a:pPr latinLnBrk="1"/>
          <a:endParaRPr lang="ko-KR" altLang="en-US"/>
        </a:p>
      </dgm:t>
    </dgm:pt>
    <dgm:pt modelId="{7B263917-ACC2-45D8-9D74-4805185BB578}" type="sibTrans" cxnId="{EF08E845-4C17-47EE-90FC-0F793A28AEE6}">
      <dgm:prSet/>
      <dgm:spPr/>
      <dgm:t>
        <a:bodyPr/>
        <a:lstStyle/>
        <a:p>
          <a:pPr latinLnBrk="1"/>
          <a:endParaRPr lang="ko-KR" altLang="en-US"/>
        </a:p>
      </dgm:t>
    </dgm:pt>
    <dgm:pt modelId="{592FD82D-106E-4A3B-BD99-C059872875C9}" type="pres">
      <dgm:prSet presAssocID="{2B7FE807-B56A-4F32-B572-AA7A3DEB920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059F59-9AC9-4B9F-AC2B-30DCEBFCA249}" type="pres">
      <dgm:prSet presAssocID="{2B7FE807-B56A-4F32-B572-AA7A3DEB920C}" presName="Name1" presStyleCnt="0"/>
      <dgm:spPr/>
      <dgm:t>
        <a:bodyPr/>
        <a:lstStyle/>
        <a:p>
          <a:pPr latinLnBrk="1"/>
          <a:endParaRPr lang="ko-KR" altLang="en-US"/>
        </a:p>
      </dgm:t>
    </dgm:pt>
    <dgm:pt modelId="{BDBE2122-9EE8-4517-A3B8-7A05B3B50604}" type="pres">
      <dgm:prSet presAssocID="{2B7FE807-B56A-4F32-B572-AA7A3DEB920C}" presName="cycle" presStyleCnt="0"/>
      <dgm:spPr/>
      <dgm:t>
        <a:bodyPr/>
        <a:lstStyle/>
        <a:p>
          <a:pPr latinLnBrk="1"/>
          <a:endParaRPr lang="ko-KR" altLang="en-US"/>
        </a:p>
      </dgm:t>
    </dgm:pt>
    <dgm:pt modelId="{80532585-C621-4451-962B-95C3CC2BA93E}" type="pres">
      <dgm:prSet presAssocID="{2B7FE807-B56A-4F32-B572-AA7A3DEB920C}" presName="srcNode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7AEC9A13-BCCF-4830-917D-8BC08C8F1E7D}" type="pres">
      <dgm:prSet presAssocID="{2B7FE807-B56A-4F32-B572-AA7A3DEB920C}" presName="conn" presStyleLbl="parChTrans1D2" presStyleIdx="0" presStyleCnt="1" custLinFactNeighborX="104" custLinFactNeighborY="313"/>
      <dgm:spPr/>
      <dgm:t>
        <a:bodyPr/>
        <a:lstStyle/>
        <a:p>
          <a:pPr latinLnBrk="1"/>
          <a:endParaRPr lang="ko-KR" altLang="en-US"/>
        </a:p>
      </dgm:t>
    </dgm:pt>
    <dgm:pt modelId="{0537FF54-68E8-4894-BAE6-F356F390857A}" type="pres">
      <dgm:prSet presAssocID="{2B7FE807-B56A-4F32-B572-AA7A3DEB920C}" presName="extraNode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E86630B-8EA9-4B59-ABD7-8FDB5E009942}" type="pres">
      <dgm:prSet presAssocID="{2B7FE807-B56A-4F32-B572-AA7A3DEB920C}" presName="dstNode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CC9EE89-5EEC-486D-BA06-673CBA8597AF}" type="pres">
      <dgm:prSet presAssocID="{CFACC9E3-7167-4910-ADD0-05CF71950C8B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EB7732-EE20-4F83-8C9D-FA4E35A5D6EC}" type="pres">
      <dgm:prSet presAssocID="{CFACC9E3-7167-4910-ADD0-05CF71950C8B}" presName="accent_1" presStyleCnt="0"/>
      <dgm:spPr/>
      <dgm:t>
        <a:bodyPr/>
        <a:lstStyle/>
        <a:p>
          <a:pPr latinLnBrk="1"/>
          <a:endParaRPr lang="ko-KR" altLang="en-US"/>
        </a:p>
      </dgm:t>
    </dgm:pt>
    <dgm:pt modelId="{AF49CF60-30C6-454F-B501-4501D537B99A}" type="pres">
      <dgm:prSet presAssocID="{CFACC9E3-7167-4910-ADD0-05CF71950C8B}" presName="accentRepeatNode" presStyleLbl="solidFgAcc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CA45061-FCC8-4FE2-9742-F2ED01E2543B}" type="pres">
      <dgm:prSet presAssocID="{A572421D-55BB-464D-9FCE-1F51500C05F5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63D9E9-4DFA-408D-8749-C4D7CE6BD1DF}" type="pres">
      <dgm:prSet presAssocID="{A572421D-55BB-464D-9FCE-1F51500C05F5}" presName="accent_2" presStyleCnt="0"/>
      <dgm:spPr/>
      <dgm:t>
        <a:bodyPr/>
        <a:lstStyle/>
        <a:p>
          <a:pPr latinLnBrk="1"/>
          <a:endParaRPr lang="ko-KR" altLang="en-US"/>
        </a:p>
      </dgm:t>
    </dgm:pt>
    <dgm:pt modelId="{F355A02C-2CF4-4C12-B00C-C2F9385B383D}" type="pres">
      <dgm:prSet presAssocID="{A572421D-55BB-464D-9FCE-1F51500C05F5}" presName="accentRepeatNode" presStyleLbl="solidFgAcc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BA7AA34C-FF77-4DE2-B187-5B9143197812}" type="pres">
      <dgm:prSet presAssocID="{9B20168A-D942-4342-B2D0-249BED89D4E2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31E36A-A228-4476-A037-053781EC94E5}" type="pres">
      <dgm:prSet presAssocID="{9B20168A-D942-4342-B2D0-249BED89D4E2}" presName="accent_3" presStyleCnt="0"/>
      <dgm:spPr/>
      <dgm:t>
        <a:bodyPr/>
        <a:lstStyle/>
        <a:p>
          <a:pPr latinLnBrk="1"/>
          <a:endParaRPr lang="ko-KR" altLang="en-US"/>
        </a:p>
      </dgm:t>
    </dgm:pt>
    <dgm:pt modelId="{9EF7E191-67D8-4C7E-88D2-DC6AC2496DF2}" type="pres">
      <dgm:prSet presAssocID="{9B20168A-D942-4342-B2D0-249BED89D4E2}" presName="accentRepeatNode" presStyleLbl="solidFgAcc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EF08E845-4C17-47EE-90FC-0F793A28AEE6}" srcId="{2B7FE807-B56A-4F32-B572-AA7A3DEB920C}" destId="{9B20168A-D942-4342-B2D0-249BED89D4E2}" srcOrd="2" destOrd="0" parTransId="{41A4D58F-BA33-416D-88E9-BFAD1BCA1854}" sibTransId="{7B263917-ACC2-45D8-9D74-4805185BB578}"/>
    <dgm:cxn modelId="{DF54CF42-96EE-41C3-95EC-C63C160CCC3B}" type="presOf" srcId="{9B20168A-D942-4342-B2D0-249BED89D4E2}" destId="{BA7AA34C-FF77-4DE2-B187-5B9143197812}" srcOrd="0" destOrd="0" presId="urn:microsoft.com/office/officeart/2008/layout/VerticalCurvedList"/>
    <dgm:cxn modelId="{103438D8-EEB8-40A5-9D41-4EA8B36E95FD}" type="presOf" srcId="{CFACC9E3-7167-4910-ADD0-05CF71950C8B}" destId="{3CC9EE89-5EEC-486D-BA06-673CBA8597AF}" srcOrd="0" destOrd="0" presId="urn:microsoft.com/office/officeart/2008/layout/VerticalCurvedList"/>
    <dgm:cxn modelId="{C9C5D36A-929E-4E3F-8F80-32DA6E1132BA}" type="presOf" srcId="{2B7FE807-B56A-4F32-B572-AA7A3DEB920C}" destId="{592FD82D-106E-4A3B-BD99-C059872875C9}" srcOrd="0" destOrd="0" presId="urn:microsoft.com/office/officeart/2008/layout/VerticalCurvedList"/>
    <dgm:cxn modelId="{8A4B78D4-EE00-4F0D-B39C-C41225D3C1D6}" srcId="{2B7FE807-B56A-4F32-B572-AA7A3DEB920C}" destId="{CFACC9E3-7167-4910-ADD0-05CF71950C8B}" srcOrd="0" destOrd="0" parTransId="{C7DA7EA7-0426-489F-97AB-71701AB9145D}" sibTransId="{65B09B53-4129-44FC-92D5-19552CE27485}"/>
    <dgm:cxn modelId="{1D79AB78-89B4-4499-87D0-318848A98AB1}" srcId="{2B7FE807-B56A-4F32-B572-AA7A3DEB920C}" destId="{A572421D-55BB-464D-9FCE-1F51500C05F5}" srcOrd="1" destOrd="0" parTransId="{7227A197-3F4B-4C61-AC14-E32429ACFFEB}" sibTransId="{FD5050CA-954E-455C-8012-04838D930390}"/>
    <dgm:cxn modelId="{45C2CB2D-BF53-47A1-BB2A-2D2A0F6CD519}" type="presOf" srcId="{A572421D-55BB-464D-9FCE-1F51500C05F5}" destId="{2CA45061-FCC8-4FE2-9742-F2ED01E2543B}" srcOrd="0" destOrd="0" presId="urn:microsoft.com/office/officeart/2008/layout/VerticalCurvedList"/>
    <dgm:cxn modelId="{8D6604F8-16AD-406F-AA12-59950A70831D}" type="presOf" srcId="{65B09B53-4129-44FC-92D5-19552CE27485}" destId="{7AEC9A13-BCCF-4830-917D-8BC08C8F1E7D}" srcOrd="0" destOrd="0" presId="urn:microsoft.com/office/officeart/2008/layout/VerticalCurvedList"/>
    <dgm:cxn modelId="{463F2779-6C4B-4330-86BD-8552C90F700F}" type="presParOf" srcId="{592FD82D-106E-4A3B-BD99-C059872875C9}" destId="{38059F59-9AC9-4B9F-AC2B-30DCEBFCA249}" srcOrd="0" destOrd="0" presId="urn:microsoft.com/office/officeart/2008/layout/VerticalCurvedList"/>
    <dgm:cxn modelId="{D54C65D2-C13C-4976-826A-34DB3A3E9C79}" type="presParOf" srcId="{38059F59-9AC9-4B9F-AC2B-30DCEBFCA249}" destId="{BDBE2122-9EE8-4517-A3B8-7A05B3B50604}" srcOrd="0" destOrd="0" presId="urn:microsoft.com/office/officeart/2008/layout/VerticalCurvedList"/>
    <dgm:cxn modelId="{43F152FC-167E-40B9-9C49-50FDC962CAEA}" type="presParOf" srcId="{BDBE2122-9EE8-4517-A3B8-7A05B3B50604}" destId="{80532585-C621-4451-962B-95C3CC2BA93E}" srcOrd="0" destOrd="0" presId="urn:microsoft.com/office/officeart/2008/layout/VerticalCurvedList"/>
    <dgm:cxn modelId="{5DABA777-2ACB-49DB-8CF9-17541A8D7545}" type="presParOf" srcId="{BDBE2122-9EE8-4517-A3B8-7A05B3B50604}" destId="{7AEC9A13-BCCF-4830-917D-8BC08C8F1E7D}" srcOrd="1" destOrd="0" presId="urn:microsoft.com/office/officeart/2008/layout/VerticalCurvedList"/>
    <dgm:cxn modelId="{5A3B01C6-449F-4628-888B-FFAABB9EC57F}" type="presParOf" srcId="{BDBE2122-9EE8-4517-A3B8-7A05B3B50604}" destId="{0537FF54-68E8-4894-BAE6-F356F390857A}" srcOrd="2" destOrd="0" presId="urn:microsoft.com/office/officeart/2008/layout/VerticalCurvedList"/>
    <dgm:cxn modelId="{B5A6F0C8-F7A4-4932-8B42-B507BCBD06B8}" type="presParOf" srcId="{BDBE2122-9EE8-4517-A3B8-7A05B3B50604}" destId="{DE86630B-8EA9-4B59-ABD7-8FDB5E009942}" srcOrd="3" destOrd="0" presId="urn:microsoft.com/office/officeart/2008/layout/VerticalCurvedList"/>
    <dgm:cxn modelId="{9311DD0D-FDA8-4300-9818-E29B5893C150}" type="presParOf" srcId="{38059F59-9AC9-4B9F-AC2B-30DCEBFCA249}" destId="{3CC9EE89-5EEC-486D-BA06-673CBA8597AF}" srcOrd="1" destOrd="0" presId="urn:microsoft.com/office/officeart/2008/layout/VerticalCurvedList"/>
    <dgm:cxn modelId="{1C14FC49-8EB1-44AA-9DAD-946E34105AAD}" type="presParOf" srcId="{38059F59-9AC9-4B9F-AC2B-30DCEBFCA249}" destId="{BEEB7732-EE20-4F83-8C9D-FA4E35A5D6EC}" srcOrd="2" destOrd="0" presId="urn:microsoft.com/office/officeart/2008/layout/VerticalCurvedList"/>
    <dgm:cxn modelId="{6840DFFD-8A66-421E-B791-E139EC9A1E54}" type="presParOf" srcId="{BEEB7732-EE20-4F83-8C9D-FA4E35A5D6EC}" destId="{AF49CF60-30C6-454F-B501-4501D537B99A}" srcOrd="0" destOrd="0" presId="urn:microsoft.com/office/officeart/2008/layout/VerticalCurvedList"/>
    <dgm:cxn modelId="{DD760474-A355-4683-951E-66A275E06553}" type="presParOf" srcId="{38059F59-9AC9-4B9F-AC2B-30DCEBFCA249}" destId="{2CA45061-FCC8-4FE2-9742-F2ED01E2543B}" srcOrd="3" destOrd="0" presId="urn:microsoft.com/office/officeart/2008/layout/VerticalCurvedList"/>
    <dgm:cxn modelId="{81718C5E-6E12-4EE3-9F5A-F4594A84F806}" type="presParOf" srcId="{38059F59-9AC9-4B9F-AC2B-30DCEBFCA249}" destId="{0663D9E9-4DFA-408D-8749-C4D7CE6BD1DF}" srcOrd="4" destOrd="0" presId="urn:microsoft.com/office/officeart/2008/layout/VerticalCurvedList"/>
    <dgm:cxn modelId="{5747769F-B9E7-45F5-BB38-0B003BBA5B4C}" type="presParOf" srcId="{0663D9E9-4DFA-408D-8749-C4D7CE6BD1DF}" destId="{F355A02C-2CF4-4C12-B00C-C2F9385B383D}" srcOrd="0" destOrd="0" presId="urn:microsoft.com/office/officeart/2008/layout/VerticalCurvedList"/>
    <dgm:cxn modelId="{07356C74-C051-4EDC-BC1F-2EF4EEBBEFBA}" type="presParOf" srcId="{38059F59-9AC9-4B9F-AC2B-30DCEBFCA249}" destId="{BA7AA34C-FF77-4DE2-B187-5B9143197812}" srcOrd="5" destOrd="0" presId="urn:microsoft.com/office/officeart/2008/layout/VerticalCurvedList"/>
    <dgm:cxn modelId="{C769A5C0-0F50-4C42-80F5-FF11965810C1}" type="presParOf" srcId="{38059F59-9AC9-4B9F-AC2B-30DCEBFCA249}" destId="{EF31E36A-A228-4476-A037-053781EC94E5}" srcOrd="6" destOrd="0" presId="urn:microsoft.com/office/officeart/2008/layout/VerticalCurvedList"/>
    <dgm:cxn modelId="{FF49B929-5E85-4A46-ABBE-01AB5B6147D3}" type="presParOf" srcId="{EF31E36A-A228-4476-A037-053781EC94E5}" destId="{9EF7E191-67D8-4C7E-88D2-DC6AC2496DF2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9736ED-3EB7-42D1-83D7-82F1E7E2D880}" type="doc">
      <dgm:prSet loTypeId="urn:microsoft.com/office/officeart/2008/layout/IncreasingCircleProcess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E19CC030-A9DA-4F07-9DAF-1541192939E7}">
      <dgm:prSet phldrT="[텍스트]" custT="1"/>
      <dgm:spPr/>
      <dgm:t>
        <a:bodyPr/>
        <a:lstStyle/>
        <a:p>
          <a:pPr latinLnBrk="1"/>
          <a:r>
            <a:rPr lang="en-US" altLang="ko-KR" sz="1800" b="1" smtClean="0">
              <a:solidFill>
                <a:schemeClr val="tx1"/>
              </a:solidFill>
            </a:rPr>
            <a:t>Need</a:t>
          </a:r>
          <a:endParaRPr lang="ko-KR" altLang="en-US" sz="1800" b="1" dirty="0">
            <a:solidFill>
              <a:schemeClr val="tx1"/>
            </a:solidFill>
          </a:endParaRPr>
        </a:p>
      </dgm:t>
    </dgm:pt>
    <dgm:pt modelId="{D094B777-A28B-4FA6-A0DE-DDD84E5F0AA9}" type="parTrans" cxnId="{0E202655-F82E-416F-AB6F-44DC3101DBD7}">
      <dgm:prSet/>
      <dgm:spPr/>
      <dgm:t>
        <a:bodyPr/>
        <a:lstStyle/>
        <a:p>
          <a:pPr latinLnBrk="1"/>
          <a:endParaRPr lang="ko-KR" altLang="en-US"/>
        </a:p>
      </dgm:t>
    </dgm:pt>
    <dgm:pt modelId="{951BEDD9-39B1-4D5E-87E6-2C22786E6D6F}" type="sibTrans" cxnId="{0E202655-F82E-416F-AB6F-44DC3101DBD7}">
      <dgm:prSet/>
      <dgm:spPr/>
      <dgm:t>
        <a:bodyPr/>
        <a:lstStyle/>
        <a:p>
          <a:pPr latinLnBrk="1"/>
          <a:endParaRPr lang="ko-KR" altLang="en-US"/>
        </a:p>
      </dgm:t>
    </dgm:pt>
    <dgm:pt modelId="{9165548E-357D-4BE9-9130-794F1DB6C076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solidFill>
                <a:schemeClr val="tx1"/>
              </a:solidFill>
            </a:rPr>
            <a:t>연구 목적</a:t>
          </a:r>
          <a:endParaRPr lang="en-US" altLang="ko-KR" sz="1400" dirty="0" smtClean="0">
            <a:solidFill>
              <a:schemeClr val="tx1"/>
            </a:solidFill>
          </a:endParaRPr>
        </a:p>
      </dgm:t>
    </dgm:pt>
    <dgm:pt modelId="{2BA13DF6-6779-4C3C-B452-9E56C12D43A3}" type="parTrans" cxnId="{55DD4C12-46C9-44B5-B212-876019DEC5E4}">
      <dgm:prSet/>
      <dgm:spPr/>
      <dgm:t>
        <a:bodyPr/>
        <a:lstStyle/>
        <a:p>
          <a:pPr latinLnBrk="1"/>
          <a:endParaRPr lang="ko-KR" altLang="en-US"/>
        </a:p>
      </dgm:t>
    </dgm:pt>
    <dgm:pt modelId="{B931B194-BAAA-448C-9AD7-3ACEF986328B}" type="sibTrans" cxnId="{55DD4C12-46C9-44B5-B212-876019DEC5E4}">
      <dgm:prSet/>
      <dgm:spPr/>
      <dgm:t>
        <a:bodyPr/>
        <a:lstStyle/>
        <a:p>
          <a:pPr latinLnBrk="1"/>
          <a:endParaRPr lang="ko-KR" altLang="en-US"/>
        </a:p>
      </dgm:t>
    </dgm:pt>
    <dgm:pt modelId="{7B2843D9-AB99-4ED6-8436-623A16A16786}">
      <dgm:prSet phldrT="[텍스트]" custT="1"/>
      <dgm:spPr/>
      <dgm:t>
        <a:bodyPr/>
        <a:lstStyle/>
        <a:p>
          <a:pPr latinLnBrk="1"/>
          <a:r>
            <a:rPr lang="en-US" altLang="ko-KR" sz="1800" b="1" smtClean="0">
              <a:solidFill>
                <a:schemeClr val="tx1"/>
              </a:solidFill>
            </a:rPr>
            <a:t>Approach</a:t>
          </a:r>
          <a:endParaRPr lang="ko-KR" altLang="en-US" sz="1800" b="1" dirty="0">
            <a:solidFill>
              <a:schemeClr val="tx1"/>
            </a:solidFill>
          </a:endParaRPr>
        </a:p>
      </dgm:t>
    </dgm:pt>
    <dgm:pt modelId="{D0897F81-DDD4-40AF-86C0-A9FC096D2358}" type="parTrans" cxnId="{ADE7E937-1A11-4A66-A6C3-D1F9BCB5E96D}">
      <dgm:prSet/>
      <dgm:spPr/>
      <dgm:t>
        <a:bodyPr/>
        <a:lstStyle/>
        <a:p>
          <a:pPr latinLnBrk="1"/>
          <a:endParaRPr lang="ko-KR" altLang="en-US"/>
        </a:p>
      </dgm:t>
    </dgm:pt>
    <dgm:pt modelId="{6269CB64-4B36-4BC5-ABE7-2DE8F1D91E5F}" type="sibTrans" cxnId="{ADE7E937-1A11-4A66-A6C3-D1F9BCB5E96D}">
      <dgm:prSet/>
      <dgm:spPr/>
      <dgm:t>
        <a:bodyPr/>
        <a:lstStyle/>
        <a:p>
          <a:pPr latinLnBrk="1"/>
          <a:endParaRPr lang="ko-KR" altLang="en-US"/>
        </a:p>
      </dgm:t>
    </dgm:pt>
    <dgm:pt modelId="{486D83BD-B0B9-4EFB-B6D6-8499A8CEC88E}">
      <dgm:prSet phldrT="[텍스트]" custT="1"/>
      <dgm:spPr/>
      <dgm:t>
        <a:bodyPr/>
        <a:lstStyle/>
        <a:p>
          <a:pPr latinLnBrk="1"/>
          <a:r>
            <a:rPr lang="ko-KR" altLang="en-US" sz="1400" smtClean="0">
              <a:solidFill>
                <a:schemeClr val="tx1"/>
              </a:solidFill>
            </a:rPr>
            <a:t>개발 환경</a:t>
          </a:r>
          <a:endParaRPr lang="ko-KR" altLang="en-US" sz="1400" dirty="0">
            <a:solidFill>
              <a:schemeClr val="tx1"/>
            </a:solidFill>
          </a:endParaRPr>
        </a:p>
      </dgm:t>
    </dgm:pt>
    <dgm:pt modelId="{9E794035-9C86-4149-992A-7840EDC87689}" type="parTrans" cxnId="{FA45EFAB-107F-4FB0-AFD0-468EA3D25F33}">
      <dgm:prSet/>
      <dgm:spPr/>
      <dgm:t>
        <a:bodyPr/>
        <a:lstStyle/>
        <a:p>
          <a:pPr latinLnBrk="1"/>
          <a:endParaRPr lang="ko-KR" altLang="en-US"/>
        </a:p>
      </dgm:t>
    </dgm:pt>
    <dgm:pt modelId="{6495787C-46BE-4AE3-A5EB-5352C7E6C52C}" type="sibTrans" cxnId="{FA45EFAB-107F-4FB0-AFD0-468EA3D25F33}">
      <dgm:prSet/>
      <dgm:spPr/>
      <dgm:t>
        <a:bodyPr/>
        <a:lstStyle/>
        <a:p>
          <a:pPr latinLnBrk="1"/>
          <a:endParaRPr lang="ko-KR" altLang="en-US"/>
        </a:p>
      </dgm:t>
    </dgm:pt>
    <dgm:pt modelId="{1CF95DD5-4FC2-45FF-84B9-383DB86B6EE9}">
      <dgm:prSet phldrT="[텍스트]" custT="1"/>
      <dgm:spPr/>
      <dgm:t>
        <a:bodyPr/>
        <a:lstStyle/>
        <a:p>
          <a:pPr latinLnBrk="1"/>
          <a:r>
            <a:rPr lang="en-US" altLang="ko-KR" sz="1800" b="1" smtClean="0">
              <a:solidFill>
                <a:schemeClr val="tx1"/>
              </a:solidFill>
            </a:rPr>
            <a:t>Benefits</a:t>
          </a:r>
          <a:endParaRPr lang="ko-KR" altLang="en-US" sz="1800" b="1" dirty="0">
            <a:solidFill>
              <a:schemeClr val="tx1"/>
            </a:solidFill>
          </a:endParaRPr>
        </a:p>
      </dgm:t>
    </dgm:pt>
    <dgm:pt modelId="{39B3D936-254B-4021-9F53-5005E7D0F2E8}" type="parTrans" cxnId="{9C180ABE-E4D1-4959-AB34-B66232569B18}">
      <dgm:prSet/>
      <dgm:spPr/>
      <dgm:t>
        <a:bodyPr/>
        <a:lstStyle/>
        <a:p>
          <a:pPr latinLnBrk="1"/>
          <a:endParaRPr lang="ko-KR" altLang="en-US"/>
        </a:p>
      </dgm:t>
    </dgm:pt>
    <dgm:pt modelId="{DE02C01E-77DF-4987-843B-0F9AFB07DD3C}" type="sibTrans" cxnId="{9C180ABE-E4D1-4959-AB34-B66232569B18}">
      <dgm:prSet/>
      <dgm:spPr/>
      <dgm:t>
        <a:bodyPr/>
        <a:lstStyle/>
        <a:p>
          <a:pPr latinLnBrk="1"/>
          <a:endParaRPr lang="ko-KR" altLang="en-US"/>
        </a:p>
      </dgm:t>
    </dgm:pt>
    <dgm:pt modelId="{FF92EADC-2E68-428A-937A-1E2F90E63E07}">
      <dgm:prSet phldrT="[텍스트]" custT="1"/>
      <dgm:spPr/>
      <dgm:t>
        <a:bodyPr/>
        <a:lstStyle/>
        <a:p>
          <a:pPr latinLnBrk="1"/>
          <a:r>
            <a:rPr lang="ko-KR" altLang="en-US" sz="1400" smtClean="0">
              <a:solidFill>
                <a:schemeClr val="tx1"/>
              </a:solidFill>
            </a:rPr>
            <a:t>중점연구분야</a:t>
          </a:r>
          <a:endParaRPr lang="ko-KR" altLang="en-US" sz="1400" dirty="0">
            <a:solidFill>
              <a:schemeClr val="tx1"/>
            </a:solidFill>
          </a:endParaRPr>
        </a:p>
      </dgm:t>
    </dgm:pt>
    <dgm:pt modelId="{6AB3B619-7BC2-448F-A0AA-CD2D23B3479B}" type="parTrans" cxnId="{68717B9D-F787-483D-A01A-19A6554313D5}">
      <dgm:prSet/>
      <dgm:spPr/>
      <dgm:t>
        <a:bodyPr/>
        <a:lstStyle/>
        <a:p>
          <a:pPr latinLnBrk="1"/>
          <a:endParaRPr lang="ko-KR" altLang="en-US"/>
        </a:p>
      </dgm:t>
    </dgm:pt>
    <dgm:pt modelId="{BA297336-733F-4DA6-90B6-BD67391D2719}" type="sibTrans" cxnId="{68717B9D-F787-483D-A01A-19A6554313D5}">
      <dgm:prSet/>
      <dgm:spPr/>
      <dgm:t>
        <a:bodyPr/>
        <a:lstStyle/>
        <a:p>
          <a:pPr latinLnBrk="1"/>
          <a:endParaRPr lang="ko-KR" altLang="en-US"/>
        </a:p>
      </dgm:t>
    </dgm:pt>
    <dgm:pt modelId="{86CE3B92-4D7F-4E92-97C5-1CC1C258D268}">
      <dgm:prSet phldrT="[텍스트]" custT="1"/>
      <dgm:spPr/>
      <dgm:t>
        <a:bodyPr/>
        <a:lstStyle/>
        <a:p>
          <a:pPr latinLnBrk="1"/>
          <a:r>
            <a:rPr lang="en-US" altLang="ko-KR" sz="1800" b="1" smtClean="0">
              <a:solidFill>
                <a:schemeClr val="tx1"/>
              </a:solidFill>
            </a:rPr>
            <a:t>Competition</a:t>
          </a:r>
          <a:endParaRPr lang="ko-KR" altLang="en-US" sz="1800" b="1" dirty="0">
            <a:solidFill>
              <a:schemeClr val="tx1"/>
            </a:solidFill>
          </a:endParaRPr>
        </a:p>
      </dgm:t>
    </dgm:pt>
    <dgm:pt modelId="{0A5BE3BC-220F-4D83-A02B-E421234F9B27}" type="parTrans" cxnId="{FF5E3359-EA44-4263-8E98-0B59471FC57E}">
      <dgm:prSet/>
      <dgm:spPr/>
      <dgm:t>
        <a:bodyPr/>
        <a:lstStyle/>
        <a:p>
          <a:pPr latinLnBrk="1"/>
          <a:endParaRPr lang="ko-KR" altLang="en-US"/>
        </a:p>
      </dgm:t>
    </dgm:pt>
    <dgm:pt modelId="{C2DBB9C0-7499-4D61-8353-7FE2A4C8D949}" type="sibTrans" cxnId="{FF5E3359-EA44-4263-8E98-0B59471FC57E}">
      <dgm:prSet/>
      <dgm:spPr/>
      <dgm:t>
        <a:bodyPr/>
        <a:lstStyle/>
        <a:p>
          <a:pPr latinLnBrk="1"/>
          <a:endParaRPr lang="ko-KR" altLang="en-US"/>
        </a:p>
      </dgm:t>
    </dgm:pt>
    <dgm:pt modelId="{AC2976EB-F812-43B9-B9B7-E11D533F3F0F}">
      <dgm:prSet phldrT="[텍스트]" custT="1"/>
      <dgm:spPr/>
      <dgm:t>
        <a:bodyPr/>
        <a:lstStyle/>
        <a:p>
          <a:pPr latinLnBrk="1"/>
          <a:r>
            <a:rPr lang="ko-KR" altLang="en-US" sz="1400" smtClean="0">
              <a:solidFill>
                <a:schemeClr val="tx1"/>
              </a:solidFill>
            </a:rPr>
            <a:t>메인 플레이</a:t>
          </a:r>
          <a:endParaRPr lang="ko-KR" altLang="en-US" sz="1400" dirty="0">
            <a:solidFill>
              <a:schemeClr val="tx1"/>
            </a:solidFill>
          </a:endParaRPr>
        </a:p>
      </dgm:t>
    </dgm:pt>
    <dgm:pt modelId="{AAA2A0D8-65EC-4175-8AE5-3535CAADADA6}" type="parTrans" cxnId="{E600AD89-58C7-44A0-9994-EF6CFF440F97}">
      <dgm:prSet/>
      <dgm:spPr/>
      <dgm:t>
        <a:bodyPr/>
        <a:lstStyle/>
        <a:p>
          <a:pPr latinLnBrk="1"/>
          <a:endParaRPr lang="ko-KR" altLang="en-US"/>
        </a:p>
      </dgm:t>
    </dgm:pt>
    <dgm:pt modelId="{CA31FE05-DE3E-4D23-84B4-E371BA4CC41F}" type="sibTrans" cxnId="{E600AD89-58C7-44A0-9994-EF6CFF440F97}">
      <dgm:prSet/>
      <dgm:spPr/>
      <dgm:t>
        <a:bodyPr/>
        <a:lstStyle/>
        <a:p>
          <a:pPr latinLnBrk="1"/>
          <a:endParaRPr lang="ko-KR" altLang="en-US"/>
        </a:p>
      </dgm:t>
    </dgm:pt>
    <dgm:pt modelId="{478D2442-1DA3-4751-8737-C92558C669CD}">
      <dgm:prSet phldrT="[텍스트]" custT="1"/>
      <dgm:spPr/>
      <dgm:t>
        <a:bodyPr/>
        <a:lstStyle/>
        <a:p>
          <a:pPr latinLnBrk="1"/>
          <a:r>
            <a:rPr lang="ko-KR" altLang="en-US" sz="1400" smtClean="0">
              <a:solidFill>
                <a:schemeClr val="tx1"/>
              </a:solidFill>
            </a:rPr>
            <a:t>게임 룰</a:t>
          </a:r>
          <a:endParaRPr lang="ko-KR" altLang="en-US" sz="1400" dirty="0">
            <a:solidFill>
              <a:schemeClr val="tx1"/>
            </a:solidFill>
          </a:endParaRPr>
        </a:p>
      </dgm:t>
    </dgm:pt>
    <dgm:pt modelId="{24C540C1-D63D-405C-80D9-14AE9A391421}" type="parTrans" cxnId="{EB164D84-894B-435F-BDA2-745DAEA6C4D3}">
      <dgm:prSet/>
      <dgm:spPr/>
      <dgm:t>
        <a:bodyPr/>
        <a:lstStyle/>
        <a:p>
          <a:pPr latinLnBrk="1"/>
          <a:endParaRPr lang="ko-KR" altLang="en-US"/>
        </a:p>
      </dgm:t>
    </dgm:pt>
    <dgm:pt modelId="{493D818A-5872-4F83-85BB-81D12668311A}" type="sibTrans" cxnId="{EB164D84-894B-435F-BDA2-745DAEA6C4D3}">
      <dgm:prSet/>
      <dgm:spPr/>
      <dgm:t>
        <a:bodyPr/>
        <a:lstStyle/>
        <a:p>
          <a:pPr latinLnBrk="1"/>
          <a:endParaRPr lang="ko-KR" altLang="en-US"/>
        </a:p>
      </dgm:t>
    </dgm:pt>
    <dgm:pt modelId="{322150B7-2F05-485A-B3B2-CEF75F28FD6F}">
      <dgm:prSet phldrT="[텍스트]" custT="1"/>
      <dgm:spPr/>
      <dgm:t>
        <a:bodyPr/>
        <a:lstStyle/>
        <a:p>
          <a:pPr latinLnBrk="1"/>
          <a:r>
            <a:rPr lang="ko-KR" altLang="en-US" sz="1400" smtClean="0">
              <a:solidFill>
                <a:schemeClr val="tx1"/>
              </a:solidFill>
            </a:rPr>
            <a:t>게임 조작</a:t>
          </a:r>
          <a:endParaRPr lang="ko-KR" altLang="en-US" sz="1400" dirty="0">
            <a:solidFill>
              <a:schemeClr val="tx1"/>
            </a:solidFill>
          </a:endParaRPr>
        </a:p>
      </dgm:t>
    </dgm:pt>
    <dgm:pt modelId="{90460B59-AC64-4C6E-A116-A38E81D478F2}" type="parTrans" cxnId="{463D7F17-CF61-4526-99D0-CD5D69C3A4AE}">
      <dgm:prSet/>
      <dgm:spPr/>
      <dgm:t>
        <a:bodyPr/>
        <a:lstStyle/>
        <a:p>
          <a:pPr latinLnBrk="1"/>
          <a:endParaRPr lang="ko-KR" altLang="en-US"/>
        </a:p>
      </dgm:t>
    </dgm:pt>
    <dgm:pt modelId="{7935E77D-37D7-4FCD-9253-D0131E000F87}" type="sibTrans" cxnId="{463D7F17-CF61-4526-99D0-CD5D69C3A4AE}">
      <dgm:prSet/>
      <dgm:spPr/>
      <dgm:t>
        <a:bodyPr/>
        <a:lstStyle/>
        <a:p>
          <a:pPr latinLnBrk="1"/>
          <a:endParaRPr lang="ko-KR" altLang="en-US"/>
        </a:p>
      </dgm:t>
    </dgm:pt>
    <dgm:pt modelId="{F60519A9-CF61-4557-85B0-40C54A026FF4}">
      <dgm:prSet phldrT="[텍스트]" custT="1"/>
      <dgm:spPr/>
      <dgm:t>
        <a:bodyPr/>
        <a:lstStyle/>
        <a:p>
          <a:pPr latinLnBrk="1"/>
          <a:r>
            <a:rPr lang="ko-KR" altLang="en-US" sz="1400" smtClean="0">
              <a:solidFill>
                <a:schemeClr val="tx1"/>
              </a:solidFill>
            </a:rPr>
            <a:t>타 게임과의 비교</a:t>
          </a:r>
          <a:endParaRPr lang="ko-KR" altLang="en-US" sz="1400" dirty="0">
            <a:solidFill>
              <a:schemeClr val="tx1"/>
            </a:solidFill>
          </a:endParaRPr>
        </a:p>
      </dgm:t>
    </dgm:pt>
    <dgm:pt modelId="{A1319C84-6880-45BE-AF9B-4FFFC1BBAB63}" type="parTrans" cxnId="{F32FE87F-706D-4696-802D-B72C711655CA}">
      <dgm:prSet/>
      <dgm:spPr/>
      <dgm:t>
        <a:bodyPr/>
        <a:lstStyle/>
        <a:p>
          <a:pPr latinLnBrk="1"/>
          <a:endParaRPr lang="ko-KR" altLang="en-US"/>
        </a:p>
      </dgm:t>
    </dgm:pt>
    <dgm:pt modelId="{C5959371-0645-4BFF-876D-FCAEB8A5B578}" type="sibTrans" cxnId="{F32FE87F-706D-4696-802D-B72C711655CA}">
      <dgm:prSet/>
      <dgm:spPr/>
      <dgm:t>
        <a:bodyPr/>
        <a:lstStyle/>
        <a:p>
          <a:pPr latinLnBrk="1"/>
          <a:endParaRPr lang="ko-KR" altLang="en-US"/>
        </a:p>
      </dgm:t>
    </dgm:pt>
    <dgm:pt modelId="{668456A8-1F63-4A70-A5A4-A8EDB50AB92F}">
      <dgm:prSet phldrT="[텍스트]" custT="1"/>
      <dgm:spPr/>
      <dgm:t>
        <a:bodyPr/>
        <a:lstStyle/>
        <a:p>
          <a:pPr latinLnBrk="1"/>
          <a:r>
            <a:rPr lang="en-US" altLang="ko-KR" sz="1800" b="1" smtClean="0">
              <a:solidFill>
                <a:schemeClr val="tx1"/>
              </a:solidFill>
            </a:rPr>
            <a:t>Appendix</a:t>
          </a:r>
          <a:endParaRPr lang="ko-KR" altLang="en-US" sz="1800" b="1" dirty="0">
            <a:solidFill>
              <a:schemeClr val="tx1"/>
            </a:solidFill>
          </a:endParaRPr>
        </a:p>
      </dgm:t>
    </dgm:pt>
    <dgm:pt modelId="{DF8E2011-7075-4FD1-8AB2-C80361DCE7D0}" type="parTrans" cxnId="{C31FA4FE-ECCA-40EB-8502-297DB49385E4}">
      <dgm:prSet/>
      <dgm:spPr/>
      <dgm:t>
        <a:bodyPr/>
        <a:lstStyle/>
        <a:p>
          <a:pPr latinLnBrk="1"/>
          <a:endParaRPr lang="ko-KR" altLang="en-US"/>
        </a:p>
      </dgm:t>
    </dgm:pt>
    <dgm:pt modelId="{48F744EF-BB15-47AF-9A01-02A1E930D78C}" type="sibTrans" cxnId="{C31FA4FE-ECCA-40EB-8502-297DB49385E4}">
      <dgm:prSet/>
      <dgm:spPr/>
      <dgm:t>
        <a:bodyPr/>
        <a:lstStyle/>
        <a:p>
          <a:pPr latinLnBrk="1"/>
          <a:endParaRPr lang="ko-KR" altLang="en-US"/>
        </a:p>
      </dgm:t>
    </dgm:pt>
    <dgm:pt modelId="{DAEA6E0D-35DC-46FE-B717-8509E1719067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solidFill>
                <a:schemeClr val="tx1"/>
              </a:solidFill>
            </a:rPr>
            <a:t>개발 일정</a:t>
          </a:r>
          <a:endParaRPr lang="ko-KR" altLang="en-US" sz="1400" dirty="0">
            <a:solidFill>
              <a:schemeClr val="tx1"/>
            </a:solidFill>
          </a:endParaRPr>
        </a:p>
      </dgm:t>
    </dgm:pt>
    <dgm:pt modelId="{AAE577B9-DEEE-4333-ABB2-6CA6E51F6FD7}" type="parTrans" cxnId="{8F19D6CE-DAC7-4291-A497-A741D61058BB}">
      <dgm:prSet/>
      <dgm:spPr/>
      <dgm:t>
        <a:bodyPr/>
        <a:lstStyle/>
        <a:p>
          <a:pPr latinLnBrk="1"/>
          <a:endParaRPr lang="ko-KR" altLang="en-US"/>
        </a:p>
      </dgm:t>
    </dgm:pt>
    <dgm:pt modelId="{AD50532C-0DA3-4009-A25A-371D908BD0A6}" type="sibTrans" cxnId="{8F19D6CE-DAC7-4291-A497-A741D61058BB}">
      <dgm:prSet/>
      <dgm:spPr/>
      <dgm:t>
        <a:bodyPr/>
        <a:lstStyle/>
        <a:p>
          <a:pPr latinLnBrk="1"/>
          <a:endParaRPr lang="ko-KR" altLang="en-US"/>
        </a:p>
      </dgm:t>
    </dgm:pt>
    <dgm:pt modelId="{C15D05C3-AD74-4A22-BBC3-2D02E31FE1EB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solidFill>
                <a:schemeClr val="tx1"/>
              </a:solidFill>
            </a:rPr>
            <a:t>개요</a:t>
          </a:r>
          <a:endParaRPr lang="ko-KR" altLang="en-US" sz="1400" dirty="0">
            <a:solidFill>
              <a:schemeClr val="tx1"/>
            </a:solidFill>
          </a:endParaRPr>
        </a:p>
      </dgm:t>
    </dgm:pt>
    <dgm:pt modelId="{3F90968B-A453-4C0B-A480-733EA9048D69}" type="parTrans" cxnId="{05B8F3EB-3460-425E-849A-7B8381FCC283}">
      <dgm:prSet/>
      <dgm:spPr/>
      <dgm:t>
        <a:bodyPr/>
        <a:lstStyle/>
        <a:p>
          <a:pPr latinLnBrk="1"/>
          <a:endParaRPr lang="ko-KR" altLang="en-US"/>
        </a:p>
      </dgm:t>
    </dgm:pt>
    <dgm:pt modelId="{9157349B-8C0B-4CA8-B72C-3B8F1744BA13}" type="sibTrans" cxnId="{05B8F3EB-3460-425E-849A-7B8381FCC283}">
      <dgm:prSet/>
      <dgm:spPr/>
      <dgm:t>
        <a:bodyPr/>
        <a:lstStyle/>
        <a:p>
          <a:pPr latinLnBrk="1"/>
          <a:endParaRPr lang="ko-KR" altLang="en-US"/>
        </a:p>
      </dgm:t>
    </dgm:pt>
    <dgm:pt modelId="{CE288A11-2666-40D6-9903-81E31A300FCD}" type="pres">
      <dgm:prSet presAssocID="{D79736ED-3EB7-42D1-83D7-82F1E7E2D880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4B6E6F6-9ABA-4661-97F2-55B710C4C112}" type="pres">
      <dgm:prSet presAssocID="{E19CC030-A9DA-4F07-9DAF-1541192939E7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C2AEF66B-965D-4CE5-A5E7-E72359B91246}" type="pres">
      <dgm:prSet presAssocID="{E19CC030-A9DA-4F07-9DAF-1541192939E7}" presName="BackAccent" presStyleLbl="bgShp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A92AA7C3-2B48-4DF1-8D5F-155BFDFFA5CA}" type="pres">
      <dgm:prSet presAssocID="{E19CC030-A9DA-4F07-9DAF-1541192939E7}" presName="Accent" presStyleLbl="align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85740659-9451-4FC5-86B2-7A1F17C1147F}" type="pres">
      <dgm:prSet presAssocID="{E19CC030-A9DA-4F07-9DAF-1541192939E7}" presName="Child" presStyleLbl="revTx" presStyleIdx="0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9F0EB64-13DB-473E-B2F0-59E94221B7F7}" type="pres">
      <dgm:prSet presAssocID="{E19CC030-A9DA-4F07-9DAF-1541192939E7}" presName="Parent" presStyleLbl="revTx" presStyleIdx="1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897FEA-0022-43ED-A40C-52F93A7B77A0}" type="pres">
      <dgm:prSet presAssocID="{951BEDD9-39B1-4D5E-87E6-2C22786E6D6F}" presName="sibTrans" presStyleCnt="0"/>
      <dgm:spPr/>
      <dgm:t>
        <a:bodyPr/>
        <a:lstStyle/>
        <a:p>
          <a:pPr latinLnBrk="1"/>
          <a:endParaRPr lang="ko-KR" altLang="en-US"/>
        </a:p>
      </dgm:t>
    </dgm:pt>
    <dgm:pt modelId="{16AB82F3-A682-404D-9936-7C1EB685E1D1}" type="pres">
      <dgm:prSet presAssocID="{7B2843D9-AB99-4ED6-8436-623A16A16786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6555D2BD-CD74-4A2B-8281-8CDA89A233C5}" type="pres">
      <dgm:prSet presAssocID="{7B2843D9-AB99-4ED6-8436-623A16A16786}" presName="BackAccent" presStyleLbl="bgShp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B9C28EA1-1140-487A-BC8C-2DF7473D81C1}" type="pres">
      <dgm:prSet presAssocID="{7B2843D9-AB99-4ED6-8436-623A16A16786}" presName="Accent" presStyleLbl="alignNode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CE23F25F-464B-4EFD-9BEB-D9DA84C6C416}" type="pres">
      <dgm:prSet presAssocID="{7B2843D9-AB99-4ED6-8436-623A16A16786}" presName="Child" presStyleLbl="revTx" presStyleIdx="2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6EA725D-5881-46C8-8142-96BA24F136FF}" type="pres">
      <dgm:prSet presAssocID="{7B2843D9-AB99-4ED6-8436-623A16A16786}" presName="Parent" presStyleLbl="revTx" presStyleIdx="3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3D3643-2B38-40D8-B4A9-550803C58628}" type="pres">
      <dgm:prSet presAssocID="{6269CB64-4B36-4BC5-ABE7-2DE8F1D91E5F}" presName="sibTrans" presStyleCnt="0"/>
      <dgm:spPr/>
      <dgm:t>
        <a:bodyPr/>
        <a:lstStyle/>
        <a:p>
          <a:pPr latinLnBrk="1"/>
          <a:endParaRPr lang="ko-KR" altLang="en-US"/>
        </a:p>
      </dgm:t>
    </dgm:pt>
    <dgm:pt modelId="{E1A56D42-9DC9-46D3-B4D6-654821C00FB8}" type="pres">
      <dgm:prSet presAssocID="{1CF95DD5-4FC2-45FF-84B9-383DB86B6EE9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5635F71B-3487-4DFD-B0A0-62507F2B5A0E}" type="pres">
      <dgm:prSet presAssocID="{1CF95DD5-4FC2-45FF-84B9-383DB86B6EE9}" presName="BackAccent" presStyleLbl="bgShp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C96C8152-ABEB-4A78-BFF3-2DE5BDC3EDBF}" type="pres">
      <dgm:prSet presAssocID="{1CF95DD5-4FC2-45FF-84B9-383DB86B6EE9}" presName="Accent" presStyleLbl="alignNode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590D67EE-1920-40E2-8027-4185E4E74F41}" type="pres">
      <dgm:prSet presAssocID="{1CF95DD5-4FC2-45FF-84B9-383DB86B6EE9}" presName="Child" presStyleLbl="revTx" presStyleIdx="4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F5DA2B5-A9D7-438A-9963-7F4331DD7556}" type="pres">
      <dgm:prSet presAssocID="{1CF95DD5-4FC2-45FF-84B9-383DB86B6EE9}" presName="Parent" presStyleLbl="revTx" presStyleIdx="5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BF0512-B6B3-437D-B5DC-F185A1A9F5A0}" type="pres">
      <dgm:prSet presAssocID="{DE02C01E-77DF-4987-843B-0F9AFB07DD3C}" presName="sibTrans" presStyleCnt="0"/>
      <dgm:spPr/>
      <dgm:t>
        <a:bodyPr/>
        <a:lstStyle/>
        <a:p>
          <a:pPr latinLnBrk="1"/>
          <a:endParaRPr lang="ko-KR" altLang="en-US"/>
        </a:p>
      </dgm:t>
    </dgm:pt>
    <dgm:pt modelId="{CC64B0AA-08D9-42E2-A4F7-C245E1B6B9A5}" type="pres">
      <dgm:prSet presAssocID="{86CE3B92-4D7F-4E92-97C5-1CC1C258D268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8C3975EB-072B-42AC-872E-BF8074C25F08}" type="pres">
      <dgm:prSet presAssocID="{86CE3B92-4D7F-4E92-97C5-1CC1C258D268}" presName="BackAccent" presStyleLbl="bgShp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6FCF1CDC-1F49-470E-96A4-0DCA80D2D9DC}" type="pres">
      <dgm:prSet presAssocID="{86CE3B92-4D7F-4E92-97C5-1CC1C258D268}" presName="Accent" presStyleLbl="align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FFF5ED2-49A0-44FB-957D-AA5C681353CF}" type="pres">
      <dgm:prSet presAssocID="{86CE3B92-4D7F-4E92-97C5-1CC1C258D268}" presName="Child" presStyleLbl="revTx" presStyleIdx="6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148ED4-EC82-46EC-87CF-32AFBAF0A404}" type="pres">
      <dgm:prSet presAssocID="{86CE3B92-4D7F-4E92-97C5-1CC1C258D268}" presName="Parent" presStyleLbl="revTx" presStyleIdx="7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AB3AF0-74BE-4A77-B3DF-DDC2D9B4547E}" type="pres">
      <dgm:prSet presAssocID="{C2DBB9C0-7499-4D61-8353-7FE2A4C8D949}" presName="sibTrans" presStyleCnt="0"/>
      <dgm:spPr/>
      <dgm:t>
        <a:bodyPr/>
        <a:lstStyle/>
        <a:p>
          <a:pPr latinLnBrk="1"/>
          <a:endParaRPr lang="ko-KR" altLang="en-US"/>
        </a:p>
      </dgm:t>
    </dgm:pt>
    <dgm:pt modelId="{BC49FB69-382F-45D6-915F-C5FB705A21EE}" type="pres">
      <dgm:prSet presAssocID="{668456A8-1F63-4A70-A5A4-A8EDB50AB92F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EFFF8868-AE3E-414F-B243-23276022043A}" type="pres">
      <dgm:prSet presAssocID="{668456A8-1F63-4A70-A5A4-A8EDB50AB92F}" presName="BackAccent" presStyleLbl="bgShp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B115D155-7F6B-40E4-91E2-B754384EBAB0}" type="pres">
      <dgm:prSet presAssocID="{668456A8-1F63-4A70-A5A4-A8EDB50AB92F}" presName="Accent" presStyleLbl="alignNode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177FE655-416C-4B47-8C2E-B042D754E60C}" type="pres">
      <dgm:prSet presAssocID="{668456A8-1F63-4A70-A5A4-A8EDB50AB92F}" presName="Child" presStyleLbl="revTx" presStyleIdx="8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6ABA38-6DB8-4AFF-A72C-577FC1CCBEC2}" type="pres">
      <dgm:prSet presAssocID="{668456A8-1F63-4A70-A5A4-A8EDB50AB92F}" presName="Parent" presStyleLbl="revTx" presStyleIdx="9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63D7F17-CF61-4526-99D0-CD5D69C3A4AE}" srcId="{E19CC030-A9DA-4F07-9DAF-1541192939E7}" destId="{322150B7-2F05-485A-B3B2-CEF75F28FD6F}" srcOrd="4" destOrd="0" parTransId="{90460B59-AC64-4C6E-A116-A38E81D478F2}" sibTransId="{7935E77D-37D7-4FCD-9253-D0131E000F87}"/>
    <dgm:cxn modelId="{0E202655-F82E-416F-AB6F-44DC3101DBD7}" srcId="{D79736ED-3EB7-42D1-83D7-82F1E7E2D880}" destId="{E19CC030-A9DA-4F07-9DAF-1541192939E7}" srcOrd="0" destOrd="0" parTransId="{D094B777-A28B-4FA6-A0DE-DDD84E5F0AA9}" sibTransId="{951BEDD9-39B1-4D5E-87E6-2C22786E6D6F}"/>
    <dgm:cxn modelId="{D01CFAF9-9768-4FC7-8806-277A8BA4E32D}" type="presOf" srcId="{C15D05C3-AD74-4A22-BBC3-2D02E31FE1EB}" destId="{85740659-9451-4FC5-86B2-7A1F17C1147F}" srcOrd="0" destOrd="1" presId="urn:microsoft.com/office/officeart/2008/layout/IncreasingCircleProcess"/>
    <dgm:cxn modelId="{55DD4C12-46C9-44B5-B212-876019DEC5E4}" srcId="{E19CC030-A9DA-4F07-9DAF-1541192939E7}" destId="{9165548E-357D-4BE9-9130-794F1DB6C076}" srcOrd="0" destOrd="0" parTransId="{2BA13DF6-6779-4C3C-B452-9E56C12D43A3}" sibTransId="{B931B194-BAAA-448C-9AD7-3ACEF986328B}"/>
    <dgm:cxn modelId="{6F10408D-4D20-46CD-93EF-3F08885515A6}" type="presOf" srcId="{486D83BD-B0B9-4EFB-B6D6-8499A8CEC88E}" destId="{CE23F25F-464B-4EFD-9BEB-D9DA84C6C416}" srcOrd="0" destOrd="0" presId="urn:microsoft.com/office/officeart/2008/layout/IncreasingCircleProcess"/>
    <dgm:cxn modelId="{9C180ABE-E4D1-4959-AB34-B66232569B18}" srcId="{D79736ED-3EB7-42D1-83D7-82F1E7E2D880}" destId="{1CF95DD5-4FC2-45FF-84B9-383DB86B6EE9}" srcOrd="2" destOrd="0" parTransId="{39B3D936-254B-4021-9F53-5005E7D0F2E8}" sibTransId="{DE02C01E-77DF-4987-843B-0F9AFB07DD3C}"/>
    <dgm:cxn modelId="{737BEB35-0656-419F-A5B2-3CD5EA37719B}" type="presOf" srcId="{F60519A9-CF61-4557-85B0-40C54A026FF4}" destId="{EFFF5ED2-49A0-44FB-957D-AA5C681353CF}" srcOrd="0" destOrd="0" presId="urn:microsoft.com/office/officeart/2008/layout/IncreasingCircleProcess"/>
    <dgm:cxn modelId="{265C03AF-AFBB-42AF-8825-8395D4F3CDD8}" type="presOf" srcId="{478D2442-1DA3-4751-8737-C92558C669CD}" destId="{85740659-9451-4FC5-86B2-7A1F17C1147F}" srcOrd="0" destOrd="3" presId="urn:microsoft.com/office/officeart/2008/layout/IncreasingCircleProcess"/>
    <dgm:cxn modelId="{9FA922BC-4BA0-458D-8BAA-FC13D1F43EC3}" type="presOf" srcId="{D79736ED-3EB7-42D1-83D7-82F1E7E2D880}" destId="{CE288A11-2666-40D6-9903-81E31A300FCD}" srcOrd="0" destOrd="0" presId="urn:microsoft.com/office/officeart/2008/layout/IncreasingCircleProcess"/>
    <dgm:cxn modelId="{FA45EFAB-107F-4FB0-AFD0-468EA3D25F33}" srcId="{7B2843D9-AB99-4ED6-8436-623A16A16786}" destId="{486D83BD-B0B9-4EFB-B6D6-8499A8CEC88E}" srcOrd="0" destOrd="0" parTransId="{9E794035-9C86-4149-992A-7840EDC87689}" sibTransId="{6495787C-46BE-4AE3-A5EB-5352C7E6C52C}"/>
    <dgm:cxn modelId="{05B8F3EB-3460-425E-849A-7B8381FCC283}" srcId="{E19CC030-A9DA-4F07-9DAF-1541192939E7}" destId="{C15D05C3-AD74-4A22-BBC3-2D02E31FE1EB}" srcOrd="1" destOrd="0" parTransId="{3F90968B-A453-4C0B-A480-733EA9048D69}" sibTransId="{9157349B-8C0B-4CA8-B72C-3B8F1744BA13}"/>
    <dgm:cxn modelId="{2C123454-D8FA-489D-A9F3-D73983C0838F}" type="presOf" srcId="{DAEA6E0D-35DC-46FE-B717-8509E1719067}" destId="{177FE655-416C-4B47-8C2E-B042D754E60C}" srcOrd="0" destOrd="0" presId="urn:microsoft.com/office/officeart/2008/layout/IncreasingCircleProcess"/>
    <dgm:cxn modelId="{8F19D6CE-DAC7-4291-A497-A741D61058BB}" srcId="{668456A8-1F63-4A70-A5A4-A8EDB50AB92F}" destId="{DAEA6E0D-35DC-46FE-B717-8509E1719067}" srcOrd="0" destOrd="0" parTransId="{AAE577B9-DEEE-4333-ABB2-6CA6E51F6FD7}" sibTransId="{AD50532C-0DA3-4009-A25A-371D908BD0A6}"/>
    <dgm:cxn modelId="{EB164D84-894B-435F-BDA2-745DAEA6C4D3}" srcId="{E19CC030-A9DA-4F07-9DAF-1541192939E7}" destId="{478D2442-1DA3-4751-8737-C92558C669CD}" srcOrd="3" destOrd="0" parTransId="{24C540C1-D63D-405C-80D9-14AE9A391421}" sibTransId="{493D818A-5872-4F83-85BB-81D12668311A}"/>
    <dgm:cxn modelId="{FF5E3359-EA44-4263-8E98-0B59471FC57E}" srcId="{D79736ED-3EB7-42D1-83D7-82F1E7E2D880}" destId="{86CE3B92-4D7F-4E92-97C5-1CC1C258D268}" srcOrd="3" destOrd="0" parTransId="{0A5BE3BC-220F-4D83-A02B-E421234F9B27}" sibTransId="{C2DBB9C0-7499-4D61-8353-7FE2A4C8D949}"/>
    <dgm:cxn modelId="{BAFF2CD9-7FF5-45ED-BBCD-6D26B3413738}" type="presOf" srcId="{7B2843D9-AB99-4ED6-8436-623A16A16786}" destId="{96EA725D-5881-46C8-8142-96BA24F136FF}" srcOrd="0" destOrd="0" presId="urn:microsoft.com/office/officeart/2008/layout/IncreasingCircleProcess"/>
    <dgm:cxn modelId="{F3BAE5F0-886C-4177-A1FA-728946B5BAF5}" type="presOf" srcId="{1CF95DD5-4FC2-45FF-84B9-383DB86B6EE9}" destId="{CF5DA2B5-A9D7-438A-9963-7F4331DD7556}" srcOrd="0" destOrd="0" presId="urn:microsoft.com/office/officeart/2008/layout/IncreasingCircleProcess"/>
    <dgm:cxn modelId="{68717B9D-F787-483D-A01A-19A6554313D5}" srcId="{1CF95DD5-4FC2-45FF-84B9-383DB86B6EE9}" destId="{FF92EADC-2E68-428A-937A-1E2F90E63E07}" srcOrd="0" destOrd="0" parTransId="{6AB3B619-7BC2-448F-A0AA-CD2D23B3479B}" sibTransId="{BA297336-733F-4DA6-90B6-BD67391D2719}"/>
    <dgm:cxn modelId="{146D8B5E-2C80-4506-AE5C-008DDB6DE480}" type="presOf" srcId="{9165548E-357D-4BE9-9130-794F1DB6C076}" destId="{85740659-9451-4FC5-86B2-7A1F17C1147F}" srcOrd="0" destOrd="0" presId="urn:microsoft.com/office/officeart/2008/layout/IncreasingCircleProcess"/>
    <dgm:cxn modelId="{5D349A02-AD67-4C5F-9F8F-92CA1FD7DB98}" type="presOf" srcId="{E19CC030-A9DA-4F07-9DAF-1541192939E7}" destId="{39F0EB64-13DB-473E-B2F0-59E94221B7F7}" srcOrd="0" destOrd="0" presId="urn:microsoft.com/office/officeart/2008/layout/IncreasingCircleProcess"/>
    <dgm:cxn modelId="{C31FA4FE-ECCA-40EB-8502-297DB49385E4}" srcId="{D79736ED-3EB7-42D1-83D7-82F1E7E2D880}" destId="{668456A8-1F63-4A70-A5A4-A8EDB50AB92F}" srcOrd="4" destOrd="0" parTransId="{DF8E2011-7075-4FD1-8AB2-C80361DCE7D0}" sibTransId="{48F744EF-BB15-47AF-9A01-02A1E930D78C}"/>
    <dgm:cxn modelId="{17E8A281-033E-4B34-A1ED-D0A5FFEAC473}" type="presOf" srcId="{AC2976EB-F812-43B9-B9B7-E11D533F3F0F}" destId="{85740659-9451-4FC5-86B2-7A1F17C1147F}" srcOrd="0" destOrd="2" presId="urn:microsoft.com/office/officeart/2008/layout/IncreasingCircleProcess"/>
    <dgm:cxn modelId="{E600AD89-58C7-44A0-9994-EF6CFF440F97}" srcId="{E19CC030-A9DA-4F07-9DAF-1541192939E7}" destId="{AC2976EB-F812-43B9-B9B7-E11D533F3F0F}" srcOrd="2" destOrd="0" parTransId="{AAA2A0D8-65EC-4175-8AE5-3535CAADADA6}" sibTransId="{CA31FE05-DE3E-4D23-84B4-E371BA4CC41F}"/>
    <dgm:cxn modelId="{E313239A-65DD-4EF5-B1B7-33B6BA8DBA7B}" type="presOf" srcId="{322150B7-2F05-485A-B3B2-CEF75F28FD6F}" destId="{85740659-9451-4FC5-86B2-7A1F17C1147F}" srcOrd="0" destOrd="4" presId="urn:microsoft.com/office/officeart/2008/layout/IncreasingCircleProcess"/>
    <dgm:cxn modelId="{58AC3B3E-7E43-4DBC-B6F3-15F5E0D0D5CE}" type="presOf" srcId="{668456A8-1F63-4A70-A5A4-A8EDB50AB92F}" destId="{FD6ABA38-6DB8-4AFF-A72C-577FC1CCBEC2}" srcOrd="0" destOrd="0" presId="urn:microsoft.com/office/officeart/2008/layout/IncreasingCircleProcess"/>
    <dgm:cxn modelId="{F32FE87F-706D-4696-802D-B72C711655CA}" srcId="{86CE3B92-4D7F-4E92-97C5-1CC1C258D268}" destId="{F60519A9-CF61-4557-85B0-40C54A026FF4}" srcOrd="0" destOrd="0" parTransId="{A1319C84-6880-45BE-AF9B-4FFFC1BBAB63}" sibTransId="{C5959371-0645-4BFF-876D-FCAEB8A5B578}"/>
    <dgm:cxn modelId="{D46220DF-7717-4E15-8152-B78016B77C84}" type="presOf" srcId="{FF92EADC-2E68-428A-937A-1E2F90E63E07}" destId="{590D67EE-1920-40E2-8027-4185E4E74F41}" srcOrd="0" destOrd="0" presId="urn:microsoft.com/office/officeart/2008/layout/IncreasingCircleProcess"/>
    <dgm:cxn modelId="{5C7A0263-AC19-4525-A878-107B52DBACF1}" type="presOf" srcId="{86CE3B92-4D7F-4E92-97C5-1CC1C258D268}" destId="{5F148ED4-EC82-46EC-87CF-32AFBAF0A404}" srcOrd="0" destOrd="0" presId="urn:microsoft.com/office/officeart/2008/layout/IncreasingCircleProcess"/>
    <dgm:cxn modelId="{ADE7E937-1A11-4A66-A6C3-D1F9BCB5E96D}" srcId="{D79736ED-3EB7-42D1-83D7-82F1E7E2D880}" destId="{7B2843D9-AB99-4ED6-8436-623A16A16786}" srcOrd="1" destOrd="0" parTransId="{D0897F81-DDD4-40AF-86C0-A9FC096D2358}" sibTransId="{6269CB64-4B36-4BC5-ABE7-2DE8F1D91E5F}"/>
    <dgm:cxn modelId="{D8388BEE-8809-4F7A-AD34-D998CB006B41}" type="presParOf" srcId="{CE288A11-2666-40D6-9903-81E31A300FCD}" destId="{84B6E6F6-9ABA-4661-97F2-55B710C4C112}" srcOrd="0" destOrd="0" presId="urn:microsoft.com/office/officeart/2008/layout/IncreasingCircleProcess"/>
    <dgm:cxn modelId="{5AA81151-F419-4F2C-8E31-EB477417DD3A}" type="presParOf" srcId="{84B6E6F6-9ABA-4661-97F2-55B710C4C112}" destId="{C2AEF66B-965D-4CE5-A5E7-E72359B91246}" srcOrd="0" destOrd="0" presId="urn:microsoft.com/office/officeart/2008/layout/IncreasingCircleProcess"/>
    <dgm:cxn modelId="{A9611054-16A5-4024-A77C-71812CDEF3BC}" type="presParOf" srcId="{84B6E6F6-9ABA-4661-97F2-55B710C4C112}" destId="{A92AA7C3-2B48-4DF1-8D5F-155BFDFFA5CA}" srcOrd="1" destOrd="0" presId="urn:microsoft.com/office/officeart/2008/layout/IncreasingCircleProcess"/>
    <dgm:cxn modelId="{0433B2D8-B161-48D0-9FFD-AF787698D26B}" type="presParOf" srcId="{84B6E6F6-9ABA-4661-97F2-55B710C4C112}" destId="{85740659-9451-4FC5-86B2-7A1F17C1147F}" srcOrd="2" destOrd="0" presId="urn:microsoft.com/office/officeart/2008/layout/IncreasingCircleProcess"/>
    <dgm:cxn modelId="{D163F645-3F02-4B13-BF34-17A495E81C1F}" type="presParOf" srcId="{84B6E6F6-9ABA-4661-97F2-55B710C4C112}" destId="{39F0EB64-13DB-473E-B2F0-59E94221B7F7}" srcOrd="3" destOrd="0" presId="urn:microsoft.com/office/officeart/2008/layout/IncreasingCircleProcess"/>
    <dgm:cxn modelId="{3FBD35EB-E8CA-4204-9E91-F4AFD106049D}" type="presParOf" srcId="{CE288A11-2666-40D6-9903-81E31A300FCD}" destId="{E0897FEA-0022-43ED-A40C-52F93A7B77A0}" srcOrd="1" destOrd="0" presId="urn:microsoft.com/office/officeart/2008/layout/IncreasingCircleProcess"/>
    <dgm:cxn modelId="{EB89707C-C66A-4C31-A8A3-B22C2AAE5D1D}" type="presParOf" srcId="{CE288A11-2666-40D6-9903-81E31A300FCD}" destId="{16AB82F3-A682-404D-9936-7C1EB685E1D1}" srcOrd="2" destOrd="0" presId="urn:microsoft.com/office/officeart/2008/layout/IncreasingCircleProcess"/>
    <dgm:cxn modelId="{E519D873-52E9-4A08-B1D2-1F386848843A}" type="presParOf" srcId="{16AB82F3-A682-404D-9936-7C1EB685E1D1}" destId="{6555D2BD-CD74-4A2B-8281-8CDA89A233C5}" srcOrd="0" destOrd="0" presId="urn:microsoft.com/office/officeart/2008/layout/IncreasingCircleProcess"/>
    <dgm:cxn modelId="{9C330445-78AD-4DA6-8DC7-C79587BBAC49}" type="presParOf" srcId="{16AB82F3-A682-404D-9936-7C1EB685E1D1}" destId="{B9C28EA1-1140-487A-BC8C-2DF7473D81C1}" srcOrd="1" destOrd="0" presId="urn:microsoft.com/office/officeart/2008/layout/IncreasingCircleProcess"/>
    <dgm:cxn modelId="{9BBC067C-BF8A-43EF-B233-3F791AEE65CD}" type="presParOf" srcId="{16AB82F3-A682-404D-9936-7C1EB685E1D1}" destId="{CE23F25F-464B-4EFD-9BEB-D9DA84C6C416}" srcOrd="2" destOrd="0" presId="urn:microsoft.com/office/officeart/2008/layout/IncreasingCircleProcess"/>
    <dgm:cxn modelId="{24EBAF2A-3178-4002-B1D1-C9B2EAD45F9B}" type="presParOf" srcId="{16AB82F3-A682-404D-9936-7C1EB685E1D1}" destId="{96EA725D-5881-46C8-8142-96BA24F136FF}" srcOrd="3" destOrd="0" presId="urn:microsoft.com/office/officeart/2008/layout/IncreasingCircleProcess"/>
    <dgm:cxn modelId="{F46E5026-483C-4D35-A6BD-AF906EBBDFF4}" type="presParOf" srcId="{CE288A11-2666-40D6-9903-81E31A300FCD}" destId="{F93D3643-2B38-40D8-B4A9-550803C58628}" srcOrd="3" destOrd="0" presId="urn:microsoft.com/office/officeart/2008/layout/IncreasingCircleProcess"/>
    <dgm:cxn modelId="{45A6AB5F-574E-41B8-BF97-C940803342D8}" type="presParOf" srcId="{CE288A11-2666-40D6-9903-81E31A300FCD}" destId="{E1A56D42-9DC9-46D3-B4D6-654821C00FB8}" srcOrd="4" destOrd="0" presId="urn:microsoft.com/office/officeart/2008/layout/IncreasingCircleProcess"/>
    <dgm:cxn modelId="{F881D2AC-C230-43C0-AD64-3702381FEF5B}" type="presParOf" srcId="{E1A56D42-9DC9-46D3-B4D6-654821C00FB8}" destId="{5635F71B-3487-4DFD-B0A0-62507F2B5A0E}" srcOrd="0" destOrd="0" presId="urn:microsoft.com/office/officeart/2008/layout/IncreasingCircleProcess"/>
    <dgm:cxn modelId="{AC89F2B3-46BF-4315-A34B-D9E3ADEF1559}" type="presParOf" srcId="{E1A56D42-9DC9-46D3-B4D6-654821C00FB8}" destId="{C96C8152-ABEB-4A78-BFF3-2DE5BDC3EDBF}" srcOrd="1" destOrd="0" presId="urn:microsoft.com/office/officeart/2008/layout/IncreasingCircleProcess"/>
    <dgm:cxn modelId="{DF4BD7A0-2818-459D-9900-F9EA19E774D1}" type="presParOf" srcId="{E1A56D42-9DC9-46D3-B4D6-654821C00FB8}" destId="{590D67EE-1920-40E2-8027-4185E4E74F41}" srcOrd="2" destOrd="0" presId="urn:microsoft.com/office/officeart/2008/layout/IncreasingCircleProcess"/>
    <dgm:cxn modelId="{41CD1501-CEC8-43FA-A6A2-81F634A2109F}" type="presParOf" srcId="{E1A56D42-9DC9-46D3-B4D6-654821C00FB8}" destId="{CF5DA2B5-A9D7-438A-9963-7F4331DD7556}" srcOrd="3" destOrd="0" presId="urn:microsoft.com/office/officeart/2008/layout/IncreasingCircleProcess"/>
    <dgm:cxn modelId="{B47F802E-3344-4512-9761-B3022AB99EF9}" type="presParOf" srcId="{CE288A11-2666-40D6-9903-81E31A300FCD}" destId="{8DBF0512-B6B3-437D-B5DC-F185A1A9F5A0}" srcOrd="5" destOrd="0" presId="urn:microsoft.com/office/officeart/2008/layout/IncreasingCircleProcess"/>
    <dgm:cxn modelId="{AA57AA82-7117-4BC3-A6C3-D14CB466D1D6}" type="presParOf" srcId="{CE288A11-2666-40D6-9903-81E31A300FCD}" destId="{CC64B0AA-08D9-42E2-A4F7-C245E1B6B9A5}" srcOrd="6" destOrd="0" presId="urn:microsoft.com/office/officeart/2008/layout/IncreasingCircleProcess"/>
    <dgm:cxn modelId="{BD6A9711-3478-498E-B9FD-3FEB853E6290}" type="presParOf" srcId="{CC64B0AA-08D9-42E2-A4F7-C245E1B6B9A5}" destId="{8C3975EB-072B-42AC-872E-BF8074C25F08}" srcOrd="0" destOrd="0" presId="urn:microsoft.com/office/officeart/2008/layout/IncreasingCircleProcess"/>
    <dgm:cxn modelId="{D223F6D0-6F9F-4F75-8E08-C197C2618276}" type="presParOf" srcId="{CC64B0AA-08D9-42E2-A4F7-C245E1B6B9A5}" destId="{6FCF1CDC-1F49-470E-96A4-0DCA80D2D9DC}" srcOrd="1" destOrd="0" presId="urn:microsoft.com/office/officeart/2008/layout/IncreasingCircleProcess"/>
    <dgm:cxn modelId="{9845C145-249E-49DD-AD07-5474E0156449}" type="presParOf" srcId="{CC64B0AA-08D9-42E2-A4F7-C245E1B6B9A5}" destId="{EFFF5ED2-49A0-44FB-957D-AA5C681353CF}" srcOrd="2" destOrd="0" presId="urn:microsoft.com/office/officeart/2008/layout/IncreasingCircleProcess"/>
    <dgm:cxn modelId="{4A4F4FD6-D90C-4180-8E86-FCAAAF37A0A3}" type="presParOf" srcId="{CC64B0AA-08D9-42E2-A4F7-C245E1B6B9A5}" destId="{5F148ED4-EC82-46EC-87CF-32AFBAF0A404}" srcOrd="3" destOrd="0" presId="urn:microsoft.com/office/officeart/2008/layout/IncreasingCircleProcess"/>
    <dgm:cxn modelId="{0AC342C4-429D-4F27-927C-9C21B340A898}" type="presParOf" srcId="{CE288A11-2666-40D6-9903-81E31A300FCD}" destId="{91AB3AF0-74BE-4A77-B3DF-DDC2D9B4547E}" srcOrd="7" destOrd="0" presId="urn:microsoft.com/office/officeart/2008/layout/IncreasingCircleProcess"/>
    <dgm:cxn modelId="{CCFCECAE-C8D5-4130-B2F8-5E9E1DCC6A7C}" type="presParOf" srcId="{CE288A11-2666-40D6-9903-81E31A300FCD}" destId="{BC49FB69-382F-45D6-915F-C5FB705A21EE}" srcOrd="8" destOrd="0" presId="urn:microsoft.com/office/officeart/2008/layout/IncreasingCircleProcess"/>
    <dgm:cxn modelId="{08ECA846-69B9-4930-A3F7-76374C224C0A}" type="presParOf" srcId="{BC49FB69-382F-45D6-915F-C5FB705A21EE}" destId="{EFFF8868-AE3E-414F-B243-23276022043A}" srcOrd="0" destOrd="0" presId="urn:microsoft.com/office/officeart/2008/layout/IncreasingCircleProcess"/>
    <dgm:cxn modelId="{6653A633-2042-44F6-98A2-6F9854F66B73}" type="presParOf" srcId="{BC49FB69-382F-45D6-915F-C5FB705A21EE}" destId="{B115D155-7F6B-40E4-91E2-B754384EBAB0}" srcOrd="1" destOrd="0" presId="urn:microsoft.com/office/officeart/2008/layout/IncreasingCircleProcess"/>
    <dgm:cxn modelId="{732DB677-4E66-4027-92D5-BA2C4EAA486A}" type="presParOf" srcId="{BC49FB69-382F-45D6-915F-C5FB705A21EE}" destId="{177FE655-416C-4B47-8C2E-B042D754E60C}" srcOrd="2" destOrd="0" presId="urn:microsoft.com/office/officeart/2008/layout/IncreasingCircleProcess"/>
    <dgm:cxn modelId="{10579B32-DE81-4527-84CC-55F4DC1FE78C}" type="presParOf" srcId="{BC49FB69-382F-45D6-915F-C5FB705A21EE}" destId="{FD6ABA38-6DB8-4AFF-A72C-577FC1CCBEC2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83809E-6836-476F-8A79-DD083006A22E}" type="doc">
      <dgm:prSet loTypeId="urn:microsoft.com/office/officeart/2005/8/layout/funnel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77A88DA0-8734-40DE-800F-87A7FA8B682E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상용화</a:t>
          </a:r>
        </a:p>
      </dgm:t>
    </dgm:pt>
    <dgm:pt modelId="{838E4F91-A49B-48A3-8D63-669CDE928792}" type="parTrans" cxnId="{C9AF4788-849C-4464-BD07-70C7B2AFCB8E}">
      <dgm:prSet/>
      <dgm:spPr/>
      <dgm:t>
        <a:bodyPr/>
        <a:lstStyle/>
        <a:p>
          <a:pPr latinLnBrk="1"/>
          <a:endParaRPr lang="ko-KR" altLang="en-US"/>
        </a:p>
      </dgm:t>
    </dgm:pt>
    <dgm:pt modelId="{0862F562-7CB0-4184-B1FC-643D5A3C7C10}" type="sibTrans" cxnId="{C9AF4788-849C-4464-BD07-70C7B2AFCB8E}">
      <dgm:prSet/>
      <dgm:spPr/>
      <dgm:t>
        <a:bodyPr/>
        <a:lstStyle/>
        <a:p>
          <a:pPr latinLnBrk="1"/>
          <a:endParaRPr lang="ko-KR" altLang="en-US"/>
        </a:p>
      </dgm:t>
    </dgm:pt>
    <dgm:pt modelId="{C595F91C-91A8-486C-A5EA-582FDA1BAE3E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독창성</a:t>
          </a:r>
        </a:p>
      </dgm:t>
    </dgm:pt>
    <dgm:pt modelId="{E25E4364-A674-4AE8-873D-2D5951D98981}" type="parTrans" cxnId="{F5BF39B3-EDB6-41EE-819C-F536F4437442}">
      <dgm:prSet/>
      <dgm:spPr/>
      <dgm:t>
        <a:bodyPr/>
        <a:lstStyle/>
        <a:p>
          <a:pPr latinLnBrk="1"/>
          <a:endParaRPr lang="ko-KR" altLang="en-US"/>
        </a:p>
      </dgm:t>
    </dgm:pt>
    <dgm:pt modelId="{9CE955E2-56C9-438C-B892-C6CBE83C7B24}" type="sibTrans" cxnId="{F5BF39B3-EDB6-41EE-819C-F536F4437442}">
      <dgm:prSet/>
      <dgm:spPr/>
      <dgm:t>
        <a:bodyPr/>
        <a:lstStyle/>
        <a:p>
          <a:pPr latinLnBrk="1"/>
          <a:endParaRPr lang="ko-KR" altLang="en-US"/>
        </a:p>
      </dgm:t>
    </dgm:pt>
    <dgm:pt modelId="{2788B6E1-1A9A-426A-919E-088CC7AC882C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신 장르 개척</a:t>
          </a:r>
        </a:p>
      </dgm:t>
    </dgm:pt>
    <dgm:pt modelId="{0ABE9B3D-4163-4FE0-A8FB-5CB8D38DB2D2}" type="parTrans" cxnId="{0D1DC785-6C90-4B14-996D-A08F598E22A0}">
      <dgm:prSet/>
      <dgm:spPr/>
      <dgm:t>
        <a:bodyPr/>
        <a:lstStyle/>
        <a:p>
          <a:pPr latinLnBrk="1"/>
          <a:endParaRPr lang="ko-KR" altLang="en-US"/>
        </a:p>
      </dgm:t>
    </dgm:pt>
    <dgm:pt modelId="{49D6F1FB-730C-464C-8F8A-05B5963415D1}" type="sibTrans" cxnId="{0D1DC785-6C90-4B14-996D-A08F598E22A0}">
      <dgm:prSet/>
      <dgm:spPr/>
      <dgm:t>
        <a:bodyPr/>
        <a:lstStyle/>
        <a:p>
          <a:pPr latinLnBrk="1"/>
          <a:endParaRPr lang="ko-KR" altLang="en-US"/>
        </a:p>
      </dgm:t>
    </dgm:pt>
    <dgm:pt modelId="{C8A783CA-BDCB-4835-A781-AADB2CD9215F}">
      <dgm:prSet phldrT="[텍스트]" custT="1"/>
      <dgm:spPr/>
      <dgm:t>
        <a:bodyPr/>
        <a:lstStyle/>
        <a:p>
          <a:pPr latinLnBrk="1"/>
          <a:r>
            <a:rPr lang="ko-KR" altLang="en-US" sz="1800" b="1" i="1" dirty="0">
              <a:solidFill>
                <a:schemeClr val="tx1"/>
              </a:solidFill>
            </a:rPr>
            <a:t>액션과 아케이드가 혼합된 </a:t>
          </a:r>
          <a:r>
            <a:rPr lang="ko-KR" altLang="en-US" sz="2000" b="1" i="1" dirty="0">
              <a:solidFill>
                <a:srgbClr val="FF0000"/>
              </a:solidFill>
            </a:rPr>
            <a:t>신 장르를 개척</a:t>
          </a:r>
          <a:r>
            <a:rPr lang="ko-KR" altLang="en-US" sz="1800" b="1" i="1" dirty="0">
              <a:solidFill>
                <a:schemeClr val="tx1"/>
              </a:solidFill>
            </a:rPr>
            <a:t>하여</a:t>
          </a:r>
          <a:endParaRPr lang="en-US" altLang="ko-KR" sz="1800" b="1" i="1" dirty="0">
            <a:solidFill>
              <a:schemeClr val="tx1"/>
            </a:solidFill>
          </a:endParaRPr>
        </a:p>
        <a:p>
          <a:pPr latinLnBrk="1"/>
          <a:r>
            <a:rPr lang="ko-KR" altLang="en-US" sz="1800" b="1" i="1" dirty="0">
              <a:solidFill>
                <a:schemeClr val="tx1"/>
              </a:solidFill>
            </a:rPr>
            <a:t>게임의</a:t>
          </a:r>
          <a:r>
            <a:rPr lang="ko-KR" altLang="en-US" sz="1800" b="1" i="1" dirty="0">
              <a:solidFill>
                <a:schemeClr val="bg1"/>
              </a:solidFill>
            </a:rPr>
            <a:t> </a:t>
          </a:r>
          <a:r>
            <a:rPr lang="en-US" altLang="ko-KR" sz="2400" b="1" i="1" dirty="0">
              <a:solidFill>
                <a:srgbClr val="FF0000"/>
              </a:solidFill>
            </a:rPr>
            <a:t>“</a:t>
          </a:r>
          <a:r>
            <a:rPr lang="ko-KR" altLang="en-US" sz="2400" b="1" i="1" dirty="0">
              <a:solidFill>
                <a:srgbClr val="FF0000"/>
              </a:solidFill>
            </a:rPr>
            <a:t>독창성</a:t>
          </a:r>
          <a:r>
            <a:rPr lang="en-US" altLang="ko-KR" sz="2400" b="1" i="1" dirty="0">
              <a:solidFill>
                <a:srgbClr val="FF0000"/>
              </a:solidFill>
            </a:rPr>
            <a:t>”</a:t>
          </a:r>
          <a:r>
            <a:rPr lang="ko-KR" altLang="en-US" sz="1800" b="1" i="1" dirty="0">
              <a:solidFill>
                <a:schemeClr val="tx1"/>
              </a:solidFill>
            </a:rPr>
            <a:t>으로 공모전에 도전하고 </a:t>
          </a:r>
          <a:r>
            <a:rPr lang="en-US" altLang="ko-KR" sz="2400" b="1" i="1" dirty="0">
              <a:solidFill>
                <a:srgbClr val="FF0000"/>
              </a:solidFill>
            </a:rPr>
            <a:t>“</a:t>
          </a:r>
          <a:r>
            <a:rPr lang="ko-KR" altLang="en-US" sz="2400" b="1" i="1" dirty="0">
              <a:solidFill>
                <a:srgbClr val="FF0000"/>
              </a:solidFill>
            </a:rPr>
            <a:t>상용화</a:t>
          </a:r>
          <a:r>
            <a:rPr lang="en-US" altLang="ko-KR" sz="2400" b="1" i="1" dirty="0">
              <a:solidFill>
                <a:srgbClr val="FF0000"/>
              </a:solidFill>
            </a:rPr>
            <a:t>”</a:t>
          </a:r>
          <a:r>
            <a:rPr lang="ko-KR" altLang="en-US" sz="2400" b="1" i="1" dirty="0">
              <a:solidFill>
                <a:srgbClr val="FF0000"/>
              </a:solidFill>
            </a:rPr>
            <a:t> </a:t>
          </a:r>
          <a:r>
            <a:rPr lang="ko-KR" altLang="en-US" sz="1800" b="1" i="1" dirty="0">
              <a:solidFill>
                <a:schemeClr val="tx1"/>
              </a:solidFill>
            </a:rPr>
            <a:t>목적의 개발에 주력</a:t>
          </a:r>
        </a:p>
      </dgm:t>
    </dgm:pt>
    <dgm:pt modelId="{1876E264-C403-4485-9195-F3C8B8746002}" type="parTrans" cxnId="{9F30951C-8A3D-478F-BB78-D64DE4986CD7}">
      <dgm:prSet/>
      <dgm:spPr/>
      <dgm:t>
        <a:bodyPr/>
        <a:lstStyle/>
        <a:p>
          <a:pPr latinLnBrk="1"/>
          <a:endParaRPr lang="ko-KR" altLang="en-US"/>
        </a:p>
      </dgm:t>
    </dgm:pt>
    <dgm:pt modelId="{FB2CF3D6-4AFD-4FB6-BD06-C25B29B88F74}" type="sibTrans" cxnId="{9F30951C-8A3D-478F-BB78-D64DE4986CD7}">
      <dgm:prSet/>
      <dgm:spPr/>
      <dgm:t>
        <a:bodyPr/>
        <a:lstStyle/>
        <a:p>
          <a:pPr latinLnBrk="1"/>
          <a:endParaRPr lang="ko-KR" altLang="en-US"/>
        </a:p>
      </dgm:t>
    </dgm:pt>
    <dgm:pt modelId="{D27C840D-D5B7-4D00-97D6-5DDAFC89468F}" type="pres">
      <dgm:prSet presAssocID="{E283809E-6836-476F-8A79-DD083006A22E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234A49-2C00-4EB5-806D-6881FF8F4B5F}" type="pres">
      <dgm:prSet presAssocID="{E283809E-6836-476F-8A79-DD083006A22E}" presName="ellipse" presStyleLbl="trBgShp" presStyleIdx="0" presStyleCnt="1"/>
      <dgm:spPr/>
    </dgm:pt>
    <dgm:pt modelId="{3345686B-E297-4664-8691-078F0883F4AC}" type="pres">
      <dgm:prSet presAssocID="{E283809E-6836-476F-8A79-DD083006A22E}" presName="arrow1" presStyleLbl="fgShp" presStyleIdx="0" presStyleCnt="1" custLinFactNeighborY="-12398"/>
      <dgm:spPr/>
    </dgm:pt>
    <dgm:pt modelId="{D91D4E42-26CB-4C08-9BA4-B1EAF28DAD98}" type="pres">
      <dgm:prSet presAssocID="{E283809E-6836-476F-8A79-DD083006A22E}" presName="rectangle" presStyleLbl="revTx" presStyleIdx="0" presStyleCnt="1" custScaleX="224486" custLinFactNeighborY="2153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8A08E2-C5D5-4FAF-B201-319266EEAD6C}" type="pres">
      <dgm:prSet presAssocID="{C595F91C-91A8-486C-A5EA-582FDA1BAE3E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FF05CB-6518-4844-9B11-57D67CE6C59C}" type="pres">
      <dgm:prSet presAssocID="{2788B6E1-1A9A-426A-919E-088CC7AC882C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0722CF-7B9F-402B-BC9F-C9BD8181B57F}" type="pres">
      <dgm:prSet presAssocID="{C8A783CA-BDCB-4835-A781-AADB2CD9215F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0CBC13F-D18B-4ECC-B5D3-466E7D97C3DB}" type="pres">
      <dgm:prSet presAssocID="{E283809E-6836-476F-8A79-DD083006A22E}" presName="funnel" presStyleLbl="trAlignAcc1" presStyleIdx="0" presStyleCnt="1"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</dgm:ptLst>
  <dgm:cxnLst>
    <dgm:cxn modelId="{F16F9569-0F48-44B4-9C90-C4E63A4ECCD8}" type="presOf" srcId="{E283809E-6836-476F-8A79-DD083006A22E}" destId="{D27C840D-D5B7-4D00-97D6-5DDAFC89468F}" srcOrd="0" destOrd="0" presId="urn:microsoft.com/office/officeart/2005/8/layout/funnel1"/>
    <dgm:cxn modelId="{0D1DC785-6C90-4B14-996D-A08F598E22A0}" srcId="{E283809E-6836-476F-8A79-DD083006A22E}" destId="{2788B6E1-1A9A-426A-919E-088CC7AC882C}" srcOrd="2" destOrd="0" parTransId="{0ABE9B3D-4163-4FE0-A8FB-5CB8D38DB2D2}" sibTransId="{49D6F1FB-730C-464C-8F8A-05B5963415D1}"/>
    <dgm:cxn modelId="{CFF73BC7-D18F-4E6A-93AA-D10F93E40D27}" type="presOf" srcId="{C8A783CA-BDCB-4835-A781-AADB2CD9215F}" destId="{D91D4E42-26CB-4C08-9BA4-B1EAF28DAD98}" srcOrd="0" destOrd="0" presId="urn:microsoft.com/office/officeart/2005/8/layout/funnel1"/>
    <dgm:cxn modelId="{3DE7237B-2357-4221-B1DE-5461AE67D12A}" type="presOf" srcId="{C595F91C-91A8-486C-A5EA-582FDA1BAE3E}" destId="{DCFF05CB-6518-4844-9B11-57D67CE6C59C}" srcOrd="0" destOrd="0" presId="urn:microsoft.com/office/officeart/2005/8/layout/funnel1"/>
    <dgm:cxn modelId="{BDE1243E-233C-48BB-9E36-7BE873676277}" type="presOf" srcId="{77A88DA0-8734-40DE-800F-87A7FA8B682E}" destId="{DA0722CF-7B9F-402B-BC9F-C9BD8181B57F}" srcOrd="0" destOrd="0" presId="urn:microsoft.com/office/officeart/2005/8/layout/funnel1"/>
    <dgm:cxn modelId="{9F30951C-8A3D-478F-BB78-D64DE4986CD7}" srcId="{E283809E-6836-476F-8A79-DD083006A22E}" destId="{C8A783CA-BDCB-4835-A781-AADB2CD9215F}" srcOrd="3" destOrd="0" parTransId="{1876E264-C403-4485-9195-F3C8B8746002}" sibTransId="{FB2CF3D6-4AFD-4FB6-BD06-C25B29B88F74}"/>
    <dgm:cxn modelId="{F5BF39B3-EDB6-41EE-819C-F536F4437442}" srcId="{E283809E-6836-476F-8A79-DD083006A22E}" destId="{C595F91C-91A8-486C-A5EA-582FDA1BAE3E}" srcOrd="1" destOrd="0" parTransId="{E25E4364-A674-4AE8-873D-2D5951D98981}" sibTransId="{9CE955E2-56C9-438C-B892-C6CBE83C7B24}"/>
    <dgm:cxn modelId="{C9AF4788-849C-4464-BD07-70C7B2AFCB8E}" srcId="{E283809E-6836-476F-8A79-DD083006A22E}" destId="{77A88DA0-8734-40DE-800F-87A7FA8B682E}" srcOrd="0" destOrd="0" parTransId="{838E4F91-A49B-48A3-8D63-669CDE928792}" sibTransId="{0862F562-7CB0-4184-B1FC-643D5A3C7C10}"/>
    <dgm:cxn modelId="{59EEE480-F3EC-48C9-8788-CB970C124790}" type="presOf" srcId="{2788B6E1-1A9A-426A-919E-088CC7AC882C}" destId="{938A08E2-C5D5-4FAF-B201-319266EEAD6C}" srcOrd="0" destOrd="0" presId="urn:microsoft.com/office/officeart/2005/8/layout/funnel1"/>
    <dgm:cxn modelId="{295230A0-B529-446C-B15D-3138144711EE}" type="presParOf" srcId="{D27C840D-D5B7-4D00-97D6-5DDAFC89468F}" destId="{B8234A49-2C00-4EB5-806D-6881FF8F4B5F}" srcOrd="0" destOrd="0" presId="urn:microsoft.com/office/officeart/2005/8/layout/funnel1"/>
    <dgm:cxn modelId="{047E5B3C-B3C8-4150-BF13-D983B2E441E3}" type="presParOf" srcId="{D27C840D-D5B7-4D00-97D6-5DDAFC89468F}" destId="{3345686B-E297-4664-8691-078F0883F4AC}" srcOrd="1" destOrd="0" presId="urn:microsoft.com/office/officeart/2005/8/layout/funnel1"/>
    <dgm:cxn modelId="{FE3DA822-36B5-42A9-95A1-788CFE687914}" type="presParOf" srcId="{D27C840D-D5B7-4D00-97D6-5DDAFC89468F}" destId="{D91D4E42-26CB-4C08-9BA4-B1EAF28DAD98}" srcOrd="2" destOrd="0" presId="urn:microsoft.com/office/officeart/2005/8/layout/funnel1"/>
    <dgm:cxn modelId="{83DDF6A1-FD12-40D6-8F72-A54BC8C2C812}" type="presParOf" srcId="{D27C840D-D5B7-4D00-97D6-5DDAFC89468F}" destId="{938A08E2-C5D5-4FAF-B201-319266EEAD6C}" srcOrd="3" destOrd="0" presId="urn:microsoft.com/office/officeart/2005/8/layout/funnel1"/>
    <dgm:cxn modelId="{FDAD4629-A194-4BCB-9A4E-58850EE415B1}" type="presParOf" srcId="{D27C840D-D5B7-4D00-97D6-5DDAFC89468F}" destId="{DCFF05CB-6518-4844-9B11-57D67CE6C59C}" srcOrd="4" destOrd="0" presId="urn:microsoft.com/office/officeart/2005/8/layout/funnel1"/>
    <dgm:cxn modelId="{9AF013B8-C3FA-4CF8-9882-47AAB9FC67DD}" type="presParOf" srcId="{D27C840D-D5B7-4D00-97D6-5DDAFC89468F}" destId="{DA0722CF-7B9F-402B-BC9F-C9BD8181B57F}" srcOrd="5" destOrd="0" presId="urn:microsoft.com/office/officeart/2005/8/layout/funnel1"/>
    <dgm:cxn modelId="{F3D4BE05-81EF-44AF-B388-A5DDAC519CE9}" type="presParOf" srcId="{D27C840D-D5B7-4D00-97D6-5DDAFC89468F}" destId="{30CBC13F-D18B-4ECC-B5D3-466E7D97C3D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F4FE4E-AE52-434A-85F2-381F7F715C23}" type="doc">
      <dgm:prSet loTypeId="urn:microsoft.com/office/officeart/2008/layout/SquareAccen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1092292F-F076-4936-BD99-DCBB5F49B9CD}">
      <dgm:prSet phldrT="[텍스트]" custT="1"/>
      <dgm:spPr/>
      <dgm:t>
        <a:bodyPr/>
        <a:lstStyle/>
        <a:p>
          <a:pPr latinLnBrk="1"/>
          <a:r>
            <a:rPr lang="ko-KR" altLang="en-US" sz="3300" b="1" dirty="0">
              <a:solidFill>
                <a:srgbClr val="5B9BD5"/>
              </a:solidFill>
            </a:rPr>
            <a:t>모</a:t>
          </a:r>
          <a:r>
            <a:rPr lang="ko-KR" altLang="en-US" sz="2800" b="1" dirty="0">
              <a:solidFill>
                <a:schemeClr val="tx1"/>
              </a:solidFill>
            </a:rPr>
            <a:t>험 모드</a:t>
          </a:r>
          <a:endParaRPr lang="ko-KR" altLang="en-US" sz="3300" b="1" dirty="0">
            <a:solidFill>
              <a:schemeClr val="tx1"/>
            </a:solidFill>
          </a:endParaRPr>
        </a:p>
      </dgm:t>
    </dgm:pt>
    <dgm:pt modelId="{A719D9AC-B73E-434F-BBBA-CDA586B2C4E8}" type="parTrans" cxnId="{D2AB7818-5EE0-4D9D-9149-A8099F019FD7}">
      <dgm:prSet/>
      <dgm:spPr/>
      <dgm:t>
        <a:bodyPr/>
        <a:lstStyle/>
        <a:p>
          <a:pPr latinLnBrk="1"/>
          <a:endParaRPr lang="ko-KR" altLang="en-US"/>
        </a:p>
      </dgm:t>
    </dgm:pt>
    <dgm:pt modelId="{FC6B101F-4C89-4AB3-ABEE-BB8501A9ED09}" type="sibTrans" cxnId="{D2AB7818-5EE0-4D9D-9149-A8099F019FD7}">
      <dgm:prSet/>
      <dgm:spPr/>
      <dgm:t>
        <a:bodyPr/>
        <a:lstStyle/>
        <a:p>
          <a:pPr latinLnBrk="1"/>
          <a:endParaRPr lang="ko-KR" altLang="en-US"/>
        </a:p>
      </dgm:t>
    </dgm:pt>
    <dgm:pt modelId="{3E339C09-F310-475C-808B-47E75050847C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tx1"/>
              </a:solidFill>
            </a:rPr>
            <a:t>1</a:t>
          </a:r>
          <a:r>
            <a:rPr lang="ko-KR" altLang="en-US" b="1" dirty="0">
              <a:solidFill>
                <a:schemeClr val="tx1"/>
              </a:solidFill>
            </a:rPr>
            <a:t>인 플레이</a:t>
          </a:r>
        </a:p>
      </dgm:t>
    </dgm:pt>
    <dgm:pt modelId="{C1AE4F99-5602-42FB-A048-C4337CC23242}" type="parTrans" cxnId="{EBB4D3AA-4372-48A5-91A8-219F705BBB54}">
      <dgm:prSet/>
      <dgm:spPr/>
      <dgm:t>
        <a:bodyPr/>
        <a:lstStyle/>
        <a:p>
          <a:pPr latinLnBrk="1"/>
          <a:endParaRPr lang="ko-KR" altLang="en-US"/>
        </a:p>
      </dgm:t>
    </dgm:pt>
    <dgm:pt modelId="{8EF81FA2-6237-48CB-961A-4AC99F21A52F}" type="sibTrans" cxnId="{EBB4D3AA-4372-48A5-91A8-219F705BBB54}">
      <dgm:prSet/>
      <dgm:spPr/>
      <dgm:t>
        <a:bodyPr/>
        <a:lstStyle/>
        <a:p>
          <a:pPr latinLnBrk="1"/>
          <a:endParaRPr lang="ko-KR" altLang="en-US"/>
        </a:p>
      </dgm:t>
    </dgm:pt>
    <dgm:pt modelId="{E6113F22-583B-45BC-8A45-39CE1B751055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tx1"/>
              </a:solidFill>
            </a:rPr>
            <a:t>9</a:t>
          </a:r>
          <a:r>
            <a:rPr lang="ko-KR" altLang="en-US" b="1" dirty="0">
              <a:solidFill>
                <a:schemeClr val="tx1"/>
              </a:solidFill>
            </a:rPr>
            <a:t>개의 스테이지 구성</a:t>
          </a:r>
        </a:p>
      </dgm:t>
    </dgm:pt>
    <dgm:pt modelId="{EF8A2522-392B-4553-94F2-B785037AA684}" type="parTrans" cxnId="{A6A213D7-C328-45B5-9258-751BE394E909}">
      <dgm:prSet/>
      <dgm:spPr/>
      <dgm:t>
        <a:bodyPr/>
        <a:lstStyle/>
        <a:p>
          <a:pPr latinLnBrk="1"/>
          <a:endParaRPr lang="ko-KR" altLang="en-US"/>
        </a:p>
      </dgm:t>
    </dgm:pt>
    <dgm:pt modelId="{25B078E7-B362-466C-B4A5-3ECF941603D2}" type="sibTrans" cxnId="{A6A213D7-C328-45B5-9258-751BE394E909}">
      <dgm:prSet/>
      <dgm:spPr/>
      <dgm:t>
        <a:bodyPr/>
        <a:lstStyle/>
        <a:p>
          <a:pPr latinLnBrk="1"/>
          <a:endParaRPr lang="ko-KR" altLang="en-US"/>
        </a:p>
      </dgm:t>
    </dgm:pt>
    <dgm:pt modelId="{63CC12FD-A81F-43BE-BFEA-191A935D4E0C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스테이지 클리어 조건을 만족시키는 방식</a:t>
          </a:r>
        </a:p>
      </dgm:t>
    </dgm:pt>
    <dgm:pt modelId="{F55A7762-C190-48EC-80E4-376E92B6AE99}" type="parTrans" cxnId="{06E51580-0F0A-4BE5-B605-08272024BA07}">
      <dgm:prSet/>
      <dgm:spPr/>
      <dgm:t>
        <a:bodyPr/>
        <a:lstStyle/>
        <a:p>
          <a:pPr latinLnBrk="1"/>
          <a:endParaRPr lang="ko-KR" altLang="en-US"/>
        </a:p>
      </dgm:t>
    </dgm:pt>
    <dgm:pt modelId="{FBAAC330-7EAF-4D02-AA95-337A38A19086}" type="sibTrans" cxnId="{06E51580-0F0A-4BE5-B605-08272024BA07}">
      <dgm:prSet/>
      <dgm:spPr/>
      <dgm:t>
        <a:bodyPr/>
        <a:lstStyle/>
        <a:p>
          <a:pPr latinLnBrk="1"/>
          <a:endParaRPr lang="ko-KR" altLang="en-US"/>
        </a:p>
      </dgm:t>
    </dgm:pt>
    <dgm:pt modelId="{F77B1E67-A622-4658-8D62-104D6F273496}">
      <dgm:prSet phldrT="[텍스트]" custT="1"/>
      <dgm:spPr/>
      <dgm:t>
        <a:bodyPr/>
        <a:lstStyle/>
        <a:p>
          <a:pPr latinLnBrk="1"/>
          <a:r>
            <a:rPr lang="ko-KR" altLang="en-US" sz="3300" b="1" dirty="0">
              <a:solidFill>
                <a:srgbClr val="4DC58D"/>
              </a:solidFill>
            </a:rPr>
            <a:t>협</a:t>
          </a:r>
          <a:r>
            <a:rPr lang="ko-KR" altLang="en-US" sz="2800" b="1" dirty="0">
              <a:solidFill>
                <a:schemeClr val="tx1"/>
              </a:solidFill>
            </a:rPr>
            <a:t>동 모드</a:t>
          </a:r>
          <a:endParaRPr lang="ko-KR" altLang="en-US" sz="3300" b="1" dirty="0">
            <a:solidFill>
              <a:schemeClr val="tx1"/>
            </a:solidFill>
          </a:endParaRPr>
        </a:p>
      </dgm:t>
    </dgm:pt>
    <dgm:pt modelId="{80E97482-BE38-43F2-913C-CBBDA88F88DA}" type="parTrans" cxnId="{2272BE88-0667-4B1C-B8BA-08BB50924ACB}">
      <dgm:prSet/>
      <dgm:spPr/>
      <dgm:t>
        <a:bodyPr/>
        <a:lstStyle/>
        <a:p>
          <a:pPr latinLnBrk="1"/>
          <a:endParaRPr lang="ko-KR" altLang="en-US"/>
        </a:p>
      </dgm:t>
    </dgm:pt>
    <dgm:pt modelId="{BE0B4F2E-E6D4-4999-8C85-46BAEABEDEE6}" type="sibTrans" cxnId="{2272BE88-0667-4B1C-B8BA-08BB50924ACB}">
      <dgm:prSet/>
      <dgm:spPr/>
      <dgm:t>
        <a:bodyPr/>
        <a:lstStyle/>
        <a:p>
          <a:pPr latinLnBrk="1"/>
          <a:endParaRPr lang="ko-KR" altLang="en-US"/>
        </a:p>
      </dgm:t>
    </dgm:pt>
    <dgm:pt modelId="{5731CFAC-FA7E-4081-B96F-7B88856B1ACE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tx1"/>
              </a:solidFill>
            </a:rPr>
            <a:t>2~4</a:t>
          </a:r>
          <a:r>
            <a:rPr lang="ko-KR" altLang="en-US" b="1" dirty="0">
              <a:solidFill>
                <a:schemeClr val="tx1"/>
              </a:solidFill>
            </a:rPr>
            <a:t>인 플레이</a:t>
          </a:r>
        </a:p>
      </dgm:t>
    </dgm:pt>
    <dgm:pt modelId="{EC844668-EDF5-4C8F-A68B-467BDF02E8B9}" type="parTrans" cxnId="{78152620-722A-44C5-BECE-2DF925DFA407}">
      <dgm:prSet/>
      <dgm:spPr/>
      <dgm:t>
        <a:bodyPr/>
        <a:lstStyle/>
        <a:p>
          <a:pPr latinLnBrk="1"/>
          <a:endParaRPr lang="ko-KR" altLang="en-US"/>
        </a:p>
      </dgm:t>
    </dgm:pt>
    <dgm:pt modelId="{BFC31858-942E-481B-AEAD-50C9845D0BAC}" type="sibTrans" cxnId="{78152620-722A-44C5-BECE-2DF925DFA407}">
      <dgm:prSet/>
      <dgm:spPr/>
      <dgm:t>
        <a:bodyPr/>
        <a:lstStyle/>
        <a:p>
          <a:pPr latinLnBrk="1"/>
          <a:endParaRPr lang="ko-KR" altLang="en-US"/>
        </a:p>
      </dgm:t>
    </dgm:pt>
    <dgm:pt modelId="{78A84CED-366F-4873-90B1-3896CAEE2E69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tx1"/>
              </a:solidFill>
            </a:rPr>
            <a:t>3</a:t>
          </a:r>
          <a:r>
            <a:rPr lang="ko-KR" altLang="en-US" b="1" dirty="0">
              <a:solidFill>
                <a:schemeClr val="tx1"/>
              </a:solidFill>
            </a:rPr>
            <a:t>개의 스테이지 구성</a:t>
          </a:r>
        </a:p>
      </dgm:t>
    </dgm:pt>
    <dgm:pt modelId="{CC8220F4-9384-4CBF-BA50-D1E91717FFF9}" type="parTrans" cxnId="{A8945A3C-D025-4E43-800C-AB6A638335E8}">
      <dgm:prSet/>
      <dgm:spPr/>
      <dgm:t>
        <a:bodyPr/>
        <a:lstStyle/>
        <a:p>
          <a:pPr latinLnBrk="1"/>
          <a:endParaRPr lang="ko-KR" altLang="en-US"/>
        </a:p>
      </dgm:t>
    </dgm:pt>
    <dgm:pt modelId="{69672683-A6F7-4901-B029-822279CE216E}" type="sibTrans" cxnId="{A8945A3C-D025-4E43-800C-AB6A638335E8}">
      <dgm:prSet/>
      <dgm:spPr/>
      <dgm:t>
        <a:bodyPr/>
        <a:lstStyle/>
        <a:p>
          <a:pPr latinLnBrk="1"/>
          <a:endParaRPr lang="ko-KR" altLang="en-US"/>
        </a:p>
      </dgm:t>
    </dgm:pt>
    <dgm:pt modelId="{02FA907B-045D-4F5D-A705-F025682C27C8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chemeClr val="tx1"/>
              </a:solidFill>
            </a:rPr>
            <a:t>다수의 플레이어가 </a:t>
          </a:r>
          <a:r>
            <a:rPr lang="ko-KR" altLang="en-US" b="1" dirty="0">
              <a:solidFill>
                <a:schemeClr val="tx1"/>
              </a:solidFill>
            </a:rPr>
            <a:t>보스를 사냥하는 레이드 형태</a:t>
          </a:r>
        </a:p>
      </dgm:t>
    </dgm:pt>
    <dgm:pt modelId="{C315A33F-CE72-4C9E-A316-882F1ECCABB5}" type="parTrans" cxnId="{746AA0DD-8CD5-4F1A-9807-7FBD42E2AEEB}">
      <dgm:prSet/>
      <dgm:spPr/>
      <dgm:t>
        <a:bodyPr/>
        <a:lstStyle/>
        <a:p>
          <a:pPr latinLnBrk="1"/>
          <a:endParaRPr lang="ko-KR" altLang="en-US"/>
        </a:p>
      </dgm:t>
    </dgm:pt>
    <dgm:pt modelId="{9336F8A6-824A-410B-999E-F28592B1ECEF}" type="sibTrans" cxnId="{746AA0DD-8CD5-4F1A-9807-7FBD42E2AEEB}">
      <dgm:prSet/>
      <dgm:spPr/>
      <dgm:t>
        <a:bodyPr/>
        <a:lstStyle/>
        <a:p>
          <a:pPr latinLnBrk="1"/>
          <a:endParaRPr lang="ko-KR" altLang="en-US"/>
        </a:p>
      </dgm:t>
    </dgm:pt>
    <dgm:pt modelId="{99ADD54C-1A24-42B2-A4F0-A21EB4BCBE0F}">
      <dgm:prSet phldrT="[텍스트]" custT="1"/>
      <dgm:spPr/>
      <dgm:t>
        <a:bodyPr/>
        <a:lstStyle/>
        <a:p>
          <a:pPr latinLnBrk="1"/>
          <a:r>
            <a:rPr lang="ko-KR" altLang="en-US" sz="3300" b="1" dirty="0">
              <a:solidFill>
                <a:srgbClr val="70AD47"/>
              </a:solidFill>
            </a:rPr>
            <a:t>대</a:t>
          </a:r>
          <a:r>
            <a:rPr lang="ko-KR" altLang="en-US" sz="2800" b="1" dirty="0">
              <a:solidFill>
                <a:schemeClr val="tx1"/>
              </a:solidFill>
            </a:rPr>
            <a:t>전 모드</a:t>
          </a:r>
          <a:endParaRPr lang="ko-KR" altLang="en-US" sz="3300" b="1" dirty="0">
            <a:solidFill>
              <a:schemeClr val="tx1"/>
            </a:solidFill>
          </a:endParaRPr>
        </a:p>
      </dgm:t>
    </dgm:pt>
    <dgm:pt modelId="{BECC387E-8BF5-402E-8210-FFE6E156923B}" type="parTrans" cxnId="{F4C1E5A1-943A-4DFF-B690-09B9DB3A755C}">
      <dgm:prSet/>
      <dgm:spPr/>
      <dgm:t>
        <a:bodyPr/>
        <a:lstStyle/>
        <a:p>
          <a:pPr latinLnBrk="1"/>
          <a:endParaRPr lang="ko-KR" altLang="en-US"/>
        </a:p>
      </dgm:t>
    </dgm:pt>
    <dgm:pt modelId="{A4A792C7-6578-45D0-A1E7-AE67C10BF899}" type="sibTrans" cxnId="{F4C1E5A1-943A-4DFF-B690-09B9DB3A755C}">
      <dgm:prSet/>
      <dgm:spPr/>
      <dgm:t>
        <a:bodyPr/>
        <a:lstStyle/>
        <a:p>
          <a:pPr latinLnBrk="1"/>
          <a:endParaRPr lang="ko-KR" altLang="en-US"/>
        </a:p>
      </dgm:t>
    </dgm:pt>
    <dgm:pt modelId="{39DDC31B-B670-4701-A78D-EF2B0E69F0EB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tx1"/>
              </a:solidFill>
            </a:rPr>
            <a:t>2v2, 1v1, 1v1v1, 1v1v1v1 </a:t>
          </a:r>
          <a:r>
            <a:rPr lang="ko-KR" altLang="en-US" b="1" dirty="0">
              <a:solidFill>
                <a:schemeClr val="tx1"/>
              </a:solidFill>
            </a:rPr>
            <a:t>형태 대전</a:t>
          </a:r>
          <a:r>
            <a:rPr lang="en-US" altLang="ko-KR" b="1" dirty="0">
              <a:solidFill>
                <a:schemeClr val="tx1"/>
              </a:solidFill>
            </a:rPr>
            <a:t> </a:t>
          </a:r>
          <a:r>
            <a:rPr lang="ko-KR" altLang="en-US" b="1" dirty="0">
              <a:solidFill>
                <a:schemeClr val="tx1"/>
              </a:solidFill>
            </a:rPr>
            <a:t>가능</a:t>
          </a:r>
        </a:p>
      </dgm:t>
    </dgm:pt>
    <dgm:pt modelId="{134F760C-64FF-413F-BA82-58997B7EF109}" type="parTrans" cxnId="{878E4AEF-39BF-45F2-AD79-5ECFA4BE5499}">
      <dgm:prSet/>
      <dgm:spPr/>
      <dgm:t>
        <a:bodyPr/>
        <a:lstStyle/>
        <a:p>
          <a:pPr latinLnBrk="1"/>
          <a:endParaRPr lang="ko-KR" altLang="en-US"/>
        </a:p>
      </dgm:t>
    </dgm:pt>
    <dgm:pt modelId="{F103C37B-5189-4C4D-BD87-B0E676922A95}" type="sibTrans" cxnId="{878E4AEF-39BF-45F2-AD79-5ECFA4BE5499}">
      <dgm:prSet/>
      <dgm:spPr/>
      <dgm:t>
        <a:bodyPr/>
        <a:lstStyle/>
        <a:p>
          <a:pPr latinLnBrk="1"/>
          <a:endParaRPr lang="ko-KR" altLang="en-US"/>
        </a:p>
      </dgm:t>
    </dgm:pt>
    <dgm:pt modelId="{9A6FDF6A-610E-41BE-9B92-C30A69C8A56A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tx1"/>
              </a:solidFill>
            </a:rPr>
            <a:t>2~4</a:t>
          </a:r>
          <a:r>
            <a:rPr lang="ko-KR" altLang="en-US" b="1" dirty="0">
              <a:solidFill>
                <a:schemeClr val="tx1"/>
              </a:solidFill>
            </a:rPr>
            <a:t>인 플레이</a:t>
          </a:r>
        </a:p>
      </dgm:t>
    </dgm:pt>
    <dgm:pt modelId="{0BE4F2D5-605B-49BE-A02F-E796211B1174}" type="parTrans" cxnId="{2184C6E7-DC89-42BE-BCBF-49963F829E53}">
      <dgm:prSet/>
      <dgm:spPr/>
      <dgm:t>
        <a:bodyPr/>
        <a:lstStyle/>
        <a:p>
          <a:pPr latinLnBrk="1"/>
          <a:endParaRPr lang="ko-KR" altLang="en-US"/>
        </a:p>
      </dgm:t>
    </dgm:pt>
    <dgm:pt modelId="{1297E65C-675F-420A-BD0E-A0EC5325A41B}" type="sibTrans" cxnId="{2184C6E7-DC89-42BE-BCBF-49963F829E53}">
      <dgm:prSet/>
      <dgm:spPr/>
      <dgm:t>
        <a:bodyPr/>
        <a:lstStyle/>
        <a:p>
          <a:pPr latinLnBrk="1"/>
          <a:endParaRPr lang="ko-KR" altLang="en-US"/>
        </a:p>
      </dgm:t>
    </dgm:pt>
    <dgm:pt modelId="{179BC6CE-ACBE-4E37-89E7-2C05D8CF1582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tx1"/>
              </a:solidFill>
            </a:rPr>
            <a:t>3</a:t>
          </a:r>
          <a:r>
            <a:rPr lang="ko-KR" altLang="en-US" b="1" dirty="0">
              <a:solidFill>
                <a:schemeClr val="tx1"/>
              </a:solidFill>
            </a:rPr>
            <a:t>개 컨셉의 </a:t>
          </a:r>
          <a:r>
            <a:rPr lang="ko-KR" altLang="en-US" b="1" dirty="0" smtClean="0">
              <a:solidFill>
                <a:schemeClr val="tx1"/>
              </a:solidFill>
            </a:rPr>
            <a:t>테마 </a:t>
          </a:r>
          <a:r>
            <a:rPr lang="ko-KR" altLang="en-US" b="1" dirty="0">
              <a:solidFill>
                <a:schemeClr val="tx1"/>
              </a:solidFill>
            </a:rPr>
            <a:t>중 선택하여 </a:t>
          </a:r>
          <a:r>
            <a:rPr lang="ko-KR" altLang="en-US" b="1" dirty="0" smtClean="0">
              <a:solidFill>
                <a:schemeClr val="tx1"/>
              </a:solidFill>
            </a:rPr>
            <a:t>플레이</a:t>
          </a:r>
          <a:endParaRPr lang="en-US" altLang="ko-KR" b="1" dirty="0" smtClean="0">
            <a:solidFill>
              <a:schemeClr val="tx1"/>
            </a:solidFill>
          </a:endParaRPr>
        </a:p>
      </dgm:t>
    </dgm:pt>
    <dgm:pt modelId="{C50AFE61-E119-4FAF-A2F6-29271EEB1943}" type="parTrans" cxnId="{781DF5FA-515D-4474-9186-F2FC09A222DA}">
      <dgm:prSet/>
      <dgm:spPr/>
      <dgm:t>
        <a:bodyPr/>
        <a:lstStyle/>
        <a:p>
          <a:pPr latinLnBrk="1"/>
          <a:endParaRPr lang="ko-KR" altLang="en-US"/>
        </a:p>
      </dgm:t>
    </dgm:pt>
    <dgm:pt modelId="{6073B42C-99DD-429E-A03B-8F9C6EFDA4D5}" type="sibTrans" cxnId="{781DF5FA-515D-4474-9186-F2FC09A222DA}">
      <dgm:prSet/>
      <dgm:spPr/>
      <dgm:t>
        <a:bodyPr/>
        <a:lstStyle/>
        <a:p>
          <a:pPr latinLnBrk="1"/>
          <a:endParaRPr lang="ko-KR" altLang="en-US"/>
        </a:p>
      </dgm:t>
    </dgm:pt>
    <dgm:pt modelId="{B7474BF5-CDBA-485E-ABFE-A92C0C22C6FA}" type="pres">
      <dgm:prSet presAssocID="{10F4FE4E-AE52-434A-85F2-381F7F715C23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AA0078-FEE9-4FFF-862A-C0D3850D231E}" type="pres">
      <dgm:prSet presAssocID="{1092292F-F076-4936-BD99-DCBB5F49B9CD}" presName="root" presStyleCnt="0">
        <dgm:presLayoutVars>
          <dgm:chMax/>
          <dgm:chPref/>
        </dgm:presLayoutVars>
      </dgm:prSet>
      <dgm:spPr/>
    </dgm:pt>
    <dgm:pt modelId="{B9A170B9-5A1D-48EC-8A1B-3D05ED36C164}" type="pres">
      <dgm:prSet presAssocID="{1092292F-F076-4936-BD99-DCBB5F49B9CD}" presName="rootComposite" presStyleCnt="0">
        <dgm:presLayoutVars/>
      </dgm:prSet>
      <dgm:spPr/>
    </dgm:pt>
    <dgm:pt modelId="{F31F95E7-0E1C-4054-8213-6B6D4129C0CF}" type="pres">
      <dgm:prSet presAssocID="{1092292F-F076-4936-BD99-DCBB5F49B9CD}" presName="ParentAccent" presStyleLbl="alignNode1" presStyleIdx="0" presStyleCnt="3"/>
      <dgm:spPr/>
    </dgm:pt>
    <dgm:pt modelId="{E2FBED41-D704-4A2B-AE95-917DD57C5FF3}" type="pres">
      <dgm:prSet presAssocID="{1092292F-F076-4936-BD99-DCBB5F49B9CD}" presName="ParentSmallAccent" presStyleLbl="fgAcc1" presStyleIdx="0" presStyleCnt="3"/>
      <dgm:spPr/>
    </dgm:pt>
    <dgm:pt modelId="{D20AA75B-8DDE-47E0-9B53-C57B74D4066D}" type="pres">
      <dgm:prSet presAssocID="{1092292F-F076-4936-BD99-DCBB5F49B9CD}" presName="Parent" presStyleLbl="revTx" presStyleIdx="0" presStyleCnt="12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79A0CF-6F9C-4F23-A563-AD1ABAB8CE2E}" type="pres">
      <dgm:prSet presAssocID="{1092292F-F076-4936-BD99-DCBB5F49B9CD}" presName="childShape" presStyleCnt="0">
        <dgm:presLayoutVars>
          <dgm:chMax val="0"/>
          <dgm:chPref val="0"/>
        </dgm:presLayoutVars>
      </dgm:prSet>
      <dgm:spPr/>
    </dgm:pt>
    <dgm:pt modelId="{291A1FD8-5543-4B89-9D9E-F43CD58F2213}" type="pres">
      <dgm:prSet presAssocID="{3E339C09-F310-475C-808B-47E75050847C}" presName="childComposite" presStyleCnt="0">
        <dgm:presLayoutVars>
          <dgm:chMax val="0"/>
          <dgm:chPref val="0"/>
        </dgm:presLayoutVars>
      </dgm:prSet>
      <dgm:spPr/>
    </dgm:pt>
    <dgm:pt modelId="{B349C0C7-1556-4CD9-BAC2-F3D26D862BE2}" type="pres">
      <dgm:prSet presAssocID="{3E339C09-F310-475C-808B-47E75050847C}" presName="ChildAccent" presStyleLbl="solidFgAcc1" presStyleIdx="0" presStyleCnt="9"/>
      <dgm:spPr/>
    </dgm:pt>
    <dgm:pt modelId="{54060037-0E4C-4302-A398-E97966946E1C}" type="pres">
      <dgm:prSet presAssocID="{3E339C09-F310-475C-808B-47E75050847C}" presName="Child" presStyleLbl="revTx" presStyleIdx="1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58C3FC2-FDC2-4A21-952E-04176F483D55}" type="pres">
      <dgm:prSet presAssocID="{E6113F22-583B-45BC-8A45-39CE1B751055}" presName="childComposite" presStyleCnt="0">
        <dgm:presLayoutVars>
          <dgm:chMax val="0"/>
          <dgm:chPref val="0"/>
        </dgm:presLayoutVars>
      </dgm:prSet>
      <dgm:spPr/>
    </dgm:pt>
    <dgm:pt modelId="{6441B2FB-549A-4A8C-A37D-EC9F55B1C5FF}" type="pres">
      <dgm:prSet presAssocID="{E6113F22-583B-45BC-8A45-39CE1B751055}" presName="ChildAccent" presStyleLbl="solidFgAcc1" presStyleIdx="1" presStyleCnt="9"/>
      <dgm:spPr/>
    </dgm:pt>
    <dgm:pt modelId="{D259D927-3B47-4589-BADF-686C8407702D}" type="pres">
      <dgm:prSet presAssocID="{E6113F22-583B-45BC-8A45-39CE1B751055}" presName="Child" presStyleLbl="revTx" presStyleIdx="2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2A9793-AA9B-48A3-B28A-989D44447D4B}" type="pres">
      <dgm:prSet presAssocID="{63CC12FD-A81F-43BE-BFEA-191A935D4E0C}" presName="childComposite" presStyleCnt="0">
        <dgm:presLayoutVars>
          <dgm:chMax val="0"/>
          <dgm:chPref val="0"/>
        </dgm:presLayoutVars>
      </dgm:prSet>
      <dgm:spPr/>
    </dgm:pt>
    <dgm:pt modelId="{159910A4-DE50-4E12-805F-0A964C5BBE44}" type="pres">
      <dgm:prSet presAssocID="{63CC12FD-A81F-43BE-BFEA-191A935D4E0C}" presName="ChildAccent" presStyleLbl="solidFgAcc1" presStyleIdx="2" presStyleCnt="9"/>
      <dgm:spPr/>
    </dgm:pt>
    <dgm:pt modelId="{4469FF9F-E9C6-46B7-9829-2CF9E1CE5507}" type="pres">
      <dgm:prSet presAssocID="{63CC12FD-A81F-43BE-BFEA-191A935D4E0C}" presName="Child" presStyleLbl="revTx" presStyleIdx="3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86CD66-A816-45EA-AFE0-DEF477BCD338}" type="pres">
      <dgm:prSet presAssocID="{F77B1E67-A622-4658-8D62-104D6F273496}" presName="root" presStyleCnt="0">
        <dgm:presLayoutVars>
          <dgm:chMax/>
          <dgm:chPref/>
        </dgm:presLayoutVars>
      </dgm:prSet>
      <dgm:spPr/>
    </dgm:pt>
    <dgm:pt modelId="{A1D6F748-F136-4DAD-9822-BBE4B5EB9F15}" type="pres">
      <dgm:prSet presAssocID="{F77B1E67-A622-4658-8D62-104D6F273496}" presName="rootComposite" presStyleCnt="0">
        <dgm:presLayoutVars/>
      </dgm:prSet>
      <dgm:spPr/>
    </dgm:pt>
    <dgm:pt modelId="{508E2F70-A2F2-4A4E-8CC7-A3E6C1FA08DD}" type="pres">
      <dgm:prSet presAssocID="{F77B1E67-A622-4658-8D62-104D6F273496}" presName="ParentAccent" presStyleLbl="alignNode1" presStyleIdx="1" presStyleCnt="3"/>
      <dgm:spPr/>
    </dgm:pt>
    <dgm:pt modelId="{437E8DF5-5A00-4E6C-87F3-D22AC202A419}" type="pres">
      <dgm:prSet presAssocID="{F77B1E67-A622-4658-8D62-104D6F273496}" presName="ParentSmallAccent" presStyleLbl="fgAcc1" presStyleIdx="1" presStyleCnt="3"/>
      <dgm:spPr/>
    </dgm:pt>
    <dgm:pt modelId="{101C04F7-1073-40BF-B3F0-32C6EE8CDF09}" type="pres">
      <dgm:prSet presAssocID="{F77B1E67-A622-4658-8D62-104D6F273496}" presName="Parent" presStyleLbl="revTx" presStyleIdx="4" presStyleCnt="12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A104B3-2627-45C0-868A-F456C54BA14F}" type="pres">
      <dgm:prSet presAssocID="{F77B1E67-A622-4658-8D62-104D6F273496}" presName="childShape" presStyleCnt="0">
        <dgm:presLayoutVars>
          <dgm:chMax val="0"/>
          <dgm:chPref val="0"/>
        </dgm:presLayoutVars>
      </dgm:prSet>
      <dgm:spPr/>
    </dgm:pt>
    <dgm:pt modelId="{0045F49E-16C7-4961-8B8F-275AD27B4FC4}" type="pres">
      <dgm:prSet presAssocID="{5731CFAC-FA7E-4081-B96F-7B88856B1ACE}" presName="childComposite" presStyleCnt="0">
        <dgm:presLayoutVars>
          <dgm:chMax val="0"/>
          <dgm:chPref val="0"/>
        </dgm:presLayoutVars>
      </dgm:prSet>
      <dgm:spPr/>
    </dgm:pt>
    <dgm:pt modelId="{858DA9D2-A330-4604-A5AB-6178CAD07F7D}" type="pres">
      <dgm:prSet presAssocID="{5731CFAC-FA7E-4081-B96F-7B88856B1ACE}" presName="ChildAccent" presStyleLbl="solidFgAcc1" presStyleIdx="3" presStyleCnt="9"/>
      <dgm:spPr/>
    </dgm:pt>
    <dgm:pt modelId="{056C2C43-89F4-4D75-803A-DA7BB9613B0A}" type="pres">
      <dgm:prSet presAssocID="{5731CFAC-FA7E-4081-B96F-7B88856B1ACE}" presName="Child" presStyleLbl="revTx" presStyleIdx="5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9D5C85-D674-492D-8522-D048A1AFA4E0}" type="pres">
      <dgm:prSet presAssocID="{78A84CED-366F-4873-90B1-3896CAEE2E69}" presName="childComposite" presStyleCnt="0">
        <dgm:presLayoutVars>
          <dgm:chMax val="0"/>
          <dgm:chPref val="0"/>
        </dgm:presLayoutVars>
      </dgm:prSet>
      <dgm:spPr/>
    </dgm:pt>
    <dgm:pt modelId="{1430803F-8CD0-45D9-8C39-B93E3517C1D5}" type="pres">
      <dgm:prSet presAssocID="{78A84CED-366F-4873-90B1-3896CAEE2E69}" presName="ChildAccent" presStyleLbl="solidFgAcc1" presStyleIdx="4" presStyleCnt="9"/>
      <dgm:spPr/>
    </dgm:pt>
    <dgm:pt modelId="{1B529E30-1AC8-43A6-A1A9-8A4FF4B38EFB}" type="pres">
      <dgm:prSet presAssocID="{78A84CED-366F-4873-90B1-3896CAEE2E69}" presName="Child" presStyleLbl="revTx" presStyleIdx="6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52D8A5-63E5-4C02-AA68-4DECAB85FC75}" type="pres">
      <dgm:prSet presAssocID="{02FA907B-045D-4F5D-A705-F025682C27C8}" presName="childComposite" presStyleCnt="0">
        <dgm:presLayoutVars>
          <dgm:chMax val="0"/>
          <dgm:chPref val="0"/>
        </dgm:presLayoutVars>
      </dgm:prSet>
      <dgm:spPr/>
    </dgm:pt>
    <dgm:pt modelId="{900B43B8-C73E-4766-8711-B53CC5B4404B}" type="pres">
      <dgm:prSet presAssocID="{02FA907B-045D-4F5D-A705-F025682C27C8}" presName="ChildAccent" presStyleLbl="solidFgAcc1" presStyleIdx="5" presStyleCnt="9"/>
      <dgm:spPr/>
    </dgm:pt>
    <dgm:pt modelId="{A136E169-A614-4917-9027-EFE6A5486776}" type="pres">
      <dgm:prSet presAssocID="{02FA907B-045D-4F5D-A705-F025682C27C8}" presName="Child" presStyleLbl="revTx" presStyleIdx="7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9D350BF-63B6-4D6F-9FD8-13435BA8B7CC}" type="pres">
      <dgm:prSet presAssocID="{99ADD54C-1A24-42B2-A4F0-A21EB4BCBE0F}" presName="root" presStyleCnt="0">
        <dgm:presLayoutVars>
          <dgm:chMax/>
          <dgm:chPref/>
        </dgm:presLayoutVars>
      </dgm:prSet>
      <dgm:spPr/>
    </dgm:pt>
    <dgm:pt modelId="{FAC8D52C-3847-4307-89D3-3CE35E8B442F}" type="pres">
      <dgm:prSet presAssocID="{99ADD54C-1A24-42B2-A4F0-A21EB4BCBE0F}" presName="rootComposite" presStyleCnt="0">
        <dgm:presLayoutVars/>
      </dgm:prSet>
      <dgm:spPr/>
    </dgm:pt>
    <dgm:pt modelId="{84DD0C13-0C7B-46D3-B0A9-1293105C0ACB}" type="pres">
      <dgm:prSet presAssocID="{99ADD54C-1A24-42B2-A4F0-A21EB4BCBE0F}" presName="ParentAccent" presStyleLbl="alignNode1" presStyleIdx="2" presStyleCnt="3"/>
      <dgm:spPr/>
    </dgm:pt>
    <dgm:pt modelId="{02B11CF1-EBE6-4F83-8395-235C43B0AE10}" type="pres">
      <dgm:prSet presAssocID="{99ADD54C-1A24-42B2-A4F0-A21EB4BCBE0F}" presName="ParentSmallAccent" presStyleLbl="fgAcc1" presStyleIdx="2" presStyleCnt="3"/>
      <dgm:spPr/>
    </dgm:pt>
    <dgm:pt modelId="{CF342B37-E5FF-44A4-BCFB-142358A5146D}" type="pres">
      <dgm:prSet presAssocID="{99ADD54C-1A24-42B2-A4F0-A21EB4BCBE0F}" presName="Parent" presStyleLbl="revTx" presStyleIdx="8" presStyleCnt="12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5601ED-D5E5-436C-B449-361FC3C7E451}" type="pres">
      <dgm:prSet presAssocID="{99ADD54C-1A24-42B2-A4F0-A21EB4BCBE0F}" presName="childShape" presStyleCnt="0">
        <dgm:presLayoutVars>
          <dgm:chMax val="0"/>
          <dgm:chPref val="0"/>
        </dgm:presLayoutVars>
      </dgm:prSet>
      <dgm:spPr/>
    </dgm:pt>
    <dgm:pt modelId="{8C1556FF-BF74-4618-8ACD-72E0FFFA8C05}" type="pres">
      <dgm:prSet presAssocID="{9A6FDF6A-610E-41BE-9B92-C30A69C8A56A}" presName="childComposite" presStyleCnt="0">
        <dgm:presLayoutVars>
          <dgm:chMax val="0"/>
          <dgm:chPref val="0"/>
        </dgm:presLayoutVars>
      </dgm:prSet>
      <dgm:spPr/>
    </dgm:pt>
    <dgm:pt modelId="{E982881E-E21E-4577-ACA0-5B0F214400A7}" type="pres">
      <dgm:prSet presAssocID="{9A6FDF6A-610E-41BE-9B92-C30A69C8A56A}" presName="ChildAccent" presStyleLbl="solidFgAcc1" presStyleIdx="6" presStyleCnt="9"/>
      <dgm:spPr/>
    </dgm:pt>
    <dgm:pt modelId="{4E0DCBB6-1819-4966-8394-2C0B2C948526}" type="pres">
      <dgm:prSet presAssocID="{9A6FDF6A-610E-41BE-9B92-C30A69C8A56A}" presName="Child" presStyleLbl="revTx" presStyleIdx="9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F47C8A9-F7B3-45F2-AFAF-EEEC5E7BA5E9}" type="pres">
      <dgm:prSet presAssocID="{179BC6CE-ACBE-4E37-89E7-2C05D8CF1582}" presName="childComposite" presStyleCnt="0">
        <dgm:presLayoutVars>
          <dgm:chMax val="0"/>
          <dgm:chPref val="0"/>
        </dgm:presLayoutVars>
      </dgm:prSet>
      <dgm:spPr/>
    </dgm:pt>
    <dgm:pt modelId="{EB02833C-0ACA-4A61-831B-780903650440}" type="pres">
      <dgm:prSet presAssocID="{179BC6CE-ACBE-4E37-89E7-2C05D8CF1582}" presName="ChildAccent" presStyleLbl="solidFgAcc1" presStyleIdx="7" presStyleCnt="9"/>
      <dgm:spPr/>
    </dgm:pt>
    <dgm:pt modelId="{F89E53EF-2DD4-4FEC-B1B8-B04CFE1298CC}" type="pres">
      <dgm:prSet presAssocID="{179BC6CE-ACBE-4E37-89E7-2C05D8CF1582}" presName="Child" presStyleLbl="revTx" presStyleIdx="10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9D20DFC-190E-4913-9ED4-46C637E255AF}" type="pres">
      <dgm:prSet presAssocID="{39DDC31B-B670-4701-A78D-EF2B0E69F0EB}" presName="childComposite" presStyleCnt="0">
        <dgm:presLayoutVars>
          <dgm:chMax val="0"/>
          <dgm:chPref val="0"/>
        </dgm:presLayoutVars>
      </dgm:prSet>
      <dgm:spPr/>
    </dgm:pt>
    <dgm:pt modelId="{A8B90ED2-CCBA-49AF-872D-CA32972F2870}" type="pres">
      <dgm:prSet presAssocID="{39DDC31B-B670-4701-A78D-EF2B0E69F0EB}" presName="ChildAccent" presStyleLbl="solidFgAcc1" presStyleIdx="8" presStyleCnt="9"/>
      <dgm:spPr/>
    </dgm:pt>
    <dgm:pt modelId="{6E1E60D5-099E-45B7-9BCA-BB1D74A48B6F}" type="pres">
      <dgm:prSet presAssocID="{39DDC31B-B670-4701-A78D-EF2B0E69F0EB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2AB7818-5EE0-4D9D-9149-A8099F019FD7}" srcId="{10F4FE4E-AE52-434A-85F2-381F7F715C23}" destId="{1092292F-F076-4936-BD99-DCBB5F49B9CD}" srcOrd="0" destOrd="0" parTransId="{A719D9AC-B73E-434F-BBBA-CDA586B2C4E8}" sibTransId="{FC6B101F-4C89-4AB3-ABEE-BB8501A9ED09}"/>
    <dgm:cxn modelId="{055AB99F-DE0D-443A-93EA-B1A5F231B6AB}" type="presOf" srcId="{1092292F-F076-4936-BD99-DCBB5F49B9CD}" destId="{D20AA75B-8DDE-47E0-9B53-C57B74D4066D}" srcOrd="0" destOrd="0" presId="urn:microsoft.com/office/officeart/2008/layout/SquareAccentList"/>
    <dgm:cxn modelId="{35A6CAB8-9E13-403D-8B51-369DCE15B559}" type="presOf" srcId="{5731CFAC-FA7E-4081-B96F-7B88856B1ACE}" destId="{056C2C43-89F4-4D75-803A-DA7BB9613B0A}" srcOrd="0" destOrd="0" presId="urn:microsoft.com/office/officeart/2008/layout/SquareAccentList"/>
    <dgm:cxn modelId="{5EAEB656-E058-4EB5-9A76-B4DEAF227E70}" type="presOf" srcId="{63CC12FD-A81F-43BE-BFEA-191A935D4E0C}" destId="{4469FF9F-E9C6-46B7-9829-2CF9E1CE5507}" srcOrd="0" destOrd="0" presId="urn:microsoft.com/office/officeart/2008/layout/SquareAccentList"/>
    <dgm:cxn modelId="{78152620-722A-44C5-BECE-2DF925DFA407}" srcId="{F77B1E67-A622-4658-8D62-104D6F273496}" destId="{5731CFAC-FA7E-4081-B96F-7B88856B1ACE}" srcOrd="0" destOrd="0" parTransId="{EC844668-EDF5-4C8F-A68B-467BDF02E8B9}" sibTransId="{BFC31858-942E-481B-AEAD-50C9845D0BAC}"/>
    <dgm:cxn modelId="{06E51580-0F0A-4BE5-B605-08272024BA07}" srcId="{1092292F-F076-4936-BD99-DCBB5F49B9CD}" destId="{63CC12FD-A81F-43BE-BFEA-191A935D4E0C}" srcOrd="2" destOrd="0" parTransId="{F55A7762-C190-48EC-80E4-376E92B6AE99}" sibTransId="{FBAAC330-7EAF-4D02-AA95-337A38A19086}"/>
    <dgm:cxn modelId="{A1A75068-A75B-4103-A15C-E862732E180A}" type="presOf" srcId="{99ADD54C-1A24-42B2-A4F0-A21EB4BCBE0F}" destId="{CF342B37-E5FF-44A4-BCFB-142358A5146D}" srcOrd="0" destOrd="0" presId="urn:microsoft.com/office/officeart/2008/layout/SquareAccentList"/>
    <dgm:cxn modelId="{F4C1E5A1-943A-4DFF-B690-09B9DB3A755C}" srcId="{10F4FE4E-AE52-434A-85F2-381F7F715C23}" destId="{99ADD54C-1A24-42B2-A4F0-A21EB4BCBE0F}" srcOrd="2" destOrd="0" parTransId="{BECC387E-8BF5-402E-8210-FFE6E156923B}" sibTransId="{A4A792C7-6578-45D0-A1E7-AE67C10BF899}"/>
    <dgm:cxn modelId="{878E4AEF-39BF-45F2-AD79-5ECFA4BE5499}" srcId="{99ADD54C-1A24-42B2-A4F0-A21EB4BCBE0F}" destId="{39DDC31B-B670-4701-A78D-EF2B0E69F0EB}" srcOrd="2" destOrd="0" parTransId="{134F760C-64FF-413F-BA82-58997B7EF109}" sibTransId="{F103C37B-5189-4C4D-BD87-B0E676922A95}"/>
    <dgm:cxn modelId="{D812FDFD-2FE3-4F2F-8CE1-C7A68E98E9C7}" type="presOf" srcId="{9A6FDF6A-610E-41BE-9B92-C30A69C8A56A}" destId="{4E0DCBB6-1819-4966-8394-2C0B2C948526}" srcOrd="0" destOrd="0" presId="urn:microsoft.com/office/officeart/2008/layout/SquareAccentList"/>
    <dgm:cxn modelId="{26E0DB44-BD95-4ED5-973B-1E50A2FA2BC1}" type="presOf" srcId="{78A84CED-366F-4873-90B1-3896CAEE2E69}" destId="{1B529E30-1AC8-43A6-A1A9-8A4FF4B38EFB}" srcOrd="0" destOrd="0" presId="urn:microsoft.com/office/officeart/2008/layout/SquareAccentList"/>
    <dgm:cxn modelId="{E52732C7-48DC-42EB-B6DD-C901699290E8}" type="presOf" srcId="{10F4FE4E-AE52-434A-85F2-381F7F715C23}" destId="{B7474BF5-CDBA-485E-ABFE-A92C0C22C6FA}" srcOrd="0" destOrd="0" presId="urn:microsoft.com/office/officeart/2008/layout/SquareAccentList"/>
    <dgm:cxn modelId="{746AA0DD-8CD5-4F1A-9807-7FBD42E2AEEB}" srcId="{F77B1E67-A622-4658-8D62-104D6F273496}" destId="{02FA907B-045D-4F5D-A705-F025682C27C8}" srcOrd="2" destOrd="0" parTransId="{C315A33F-CE72-4C9E-A316-882F1ECCABB5}" sibTransId="{9336F8A6-824A-410B-999E-F28592B1ECEF}"/>
    <dgm:cxn modelId="{2272BE88-0667-4B1C-B8BA-08BB50924ACB}" srcId="{10F4FE4E-AE52-434A-85F2-381F7F715C23}" destId="{F77B1E67-A622-4658-8D62-104D6F273496}" srcOrd="1" destOrd="0" parTransId="{80E97482-BE38-43F2-913C-CBBDA88F88DA}" sibTransId="{BE0B4F2E-E6D4-4999-8C85-46BAEABEDEE6}"/>
    <dgm:cxn modelId="{FFB7A819-B29B-49A6-89ED-2F79DDC2E700}" type="presOf" srcId="{F77B1E67-A622-4658-8D62-104D6F273496}" destId="{101C04F7-1073-40BF-B3F0-32C6EE8CDF09}" srcOrd="0" destOrd="0" presId="urn:microsoft.com/office/officeart/2008/layout/SquareAccentList"/>
    <dgm:cxn modelId="{5F15EEE4-5038-4769-A2E2-839DCA1B24B9}" type="presOf" srcId="{3E339C09-F310-475C-808B-47E75050847C}" destId="{54060037-0E4C-4302-A398-E97966946E1C}" srcOrd="0" destOrd="0" presId="urn:microsoft.com/office/officeart/2008/layout/SquareAccentList"/>
    <dgm:cxn modelId="{EBB4D3AA-4372-48A5-91A8-219F705BBB54}" srcId="{1092292F-F076-4936-BD99-DCBB5F49B9CD}" destId="{3E339C09-F310-475C-808B-47E75050847C}" srcOrd="0" destOrd="0" parTransId="{C1AE4F99-5602-42FB-A048-C4337CC23242}" sibTransId="{8EF81FA2-6237-48CB-961A-4AC99F21A52F}"/>
    <dgm:cxn modelId="{B0DEBA77-44A5-49B8-9D1E-FFD449292707}" type="presOf" srcId="{39DDC31B-B670-4701-A78D-EF2B0E69F0EB}" destId="{6E1E60D5-099E-45B7-9BCA-BB1D74A48B6F}" srcOrd="0" destOrd="0" presId="urn:microsoft.com/office/officeart/2008/layout/SquareAccentList"/>
    <dgm:cxn modelId="{5A29EF23-FC28-4B59-B24F-2F6F8BF86723}" type="presOf" srcId="{179BC6CE-ACBE-4E37-89E7-2C05D8CF1582}" destId="{F89E53EF-2DD4-4FEC-B1B8-B04CFE1298CC}" srcOrd="0" destOrd="0" presId="urn:microsoft.com/office/officeart/2008/layout/SquareAccentList"/>
    <dgm:cxn modelId="{A8945A3C-D025-4E43-800C-AB6A638335E8}" srcId="{F77B1E67-A622-4658-8D62-104D6F273496}" destId="{78A84CED-366F-4873-90B1-3896CAEE2E69}" srcOrd="1" destOrd="0" parTransId="{CC8220F4-9384-4CBF-BA50-D1E91717FFF9}" sibTransId="{69672683-A6F7-4901-B029-822279CE216E}"/>
    <dgm:cxn modelId="{781DF5FA-515D-4474-9186-F2FC09A222DA}" srcId="{99ADD54C-1A24-42B2-A4F0-A21EB4BCBE0F}" destId="{179BC6CE-ACBE-4E37-89E7-2C05D8CF1582}" srcOrd="1" destOrd="0" parTransId="{C50AFE61-E119-4FAF-A2F6-29271EEB1943}" sibTransId="{6073B42C-99DD-429E-A03B-8F9C6EFDA4D5}"/>
    <dgm:cxn modelId="{2184C6E7-DC89-42BE-BCBF-49963F829E53}" srcId="{99ADD54C-1A24-42B2-A4F0-A21EB4BCBE0F}" destId="{9A6FDF6A-610E-41BE-9B92-C30A69C8A56A}" srcOrd="0" destOrd="0" parTransId="{0BE4F2D5-605B-49BE-A02F-E796211B1174}" sibTransId="{1297E65C-675F-420A-BD0E-A0EC5325A41B}"/>
    <dgm:cxn modelId="{A6A213D7-C328-45B5-9258-751BE394E909}" srcId="{1092292F-F076-4936-BD99-DCBB5F49B9CD}" destId="{E6113F22-583B-45BC-8A45-39CE1B751055}" srcOrd="1" destOrd="0" parTransId="{EF8A2522-392B-4553-94F2-B785037AA684}" sibTransId="{25B078E7-B362-466C-B4A5-3ECF941603D2}"/>
    <dgm:cxn modelId="{F00140D1-1EA7-4AA3-ABB0-9004EA70E488}" type="presOf" srcId="{E6113F22-583B-45BC-8A45-39CE1B751055}" destId="{D259D927-3B47-4589-BADF-686C8407702D}" srcOrd="0" destOrd="0" presId="urn:microsoft.com/office/officeart/2008/layout/SquareAccentList"/>
    <dgm:cxn modelId="{699B54B8-A71C-4774-B39C-CD1C71765C8E}" type="presOf" srcId="{02FA907B-045D-4F5D-A705-F025682C27C8}" destId="{A136E169-A614-4917-9027-EFE6A5486776}" srcOrd="0" destOrd="0" presId="urn:microsoft.com/office/officeart/2008/layout/SquareAccentList"/>
    <dgm:cxn modelId="{6A5EB77B-E0CE-45BE-A0AF-82216D956159}" type="presParOf" srcId="{B7474BF5-CDBA-485E-ABFE-A92C0C22C6FA}" destId="{14AA0078-FEE9-4FFF-862A-C0D3850D231E}" srcOrd="0" destOrd="0" presId="urn:microsoft.com/office/officeart/2008/layout/SquareAccentList"/>
    <dgm:cxn modelId="{689DD881-10F5-463B-BFEE-4FC328A8EC24}" type="presParOf" srcId="{14AA0078-FEE9-4FFF-862A-C0D3850D231E}" destId="{B9A170B9-5A1D-48EC-8A1B-3D05ED36C164}" srcOrd="0" destOrd="0" presId="urn:microsoft.com/office/officeart/2008/layout/SquareAccentList"/>
    <dgm:cxn modelId="{23999B06-4EB8-4128-9873-F17F6B771D55}" type="presParOf" srcId="{B9A170B9-5A1D-48EC-8A1B-3D05ED36C164}" destId="{F31F95E7-0E1C-4054-8213-6B6D4129C0CF}" srcOrd="0" destOrd="0" presId="urn:microsoft.com/office/officeart/2008/layout/SquareAccentList"/>
    <dgm:cxn modelId="{1A7C5876-ED00-4D29-9F58-7C7FF59636C1}" type="presParOf" srcId="{B9A170B9-5A1D-48EC-8A1B-3D05ED36C164}" destId="{E2FBED41-D704-4A2B-AE95-917DD57C5FF3}" srcOrd="1" destOrd="0" presId="urn:microsoft.com/office/officeart/2008/layout/SquareAccentList"/>
    <dgm:cxn modelId="{DD943376-EF7D-427B-8846-BADAE30F6771}" type="presParOf" srcId="{B9A170B9-5A1D-48EC-8A1B-3D05ED36C164}" destId="{D20AA75B-8DDE-47E0-9B53-C57B74D4066D}" srcOrd="2" destOrd="0" presId="urn:microsoft.com/office/officeart/2008/layout/SquareAccentList"/>
    <dgm:cxn modelId="{C3C4C5FE-40C9-432C-89C6-FA71CA30A5A3}" type="presParOf" srcId="{14AA0078-FEE9-4FFF-862A-C0D3850D231E}" destId="{9D79A0CF-6F9C-4F23-A563-AD1ABAB8CE2E}" srcOrd="1" destOrd="0" presId="urn:microsoft.com/office/officeart/2008/layout/SquareAccentList"/>
    <dgm:cxn modelId="{A72DCE05-04C2-44C0-A543-6F80C2FE3986}" type="presParOf" srcId="{9D79A0CF-6F9C-4F23-A563-AD1ABAB8CE2E}" destId="{291A1FD8-5543-4B89-9D9E-F43CD58F2213}" srcOrd="0" destOrd="0" presId="urn:microsoft.com/office/officeart/2008/layout/SquareAccentList"/>
    <dgm:cxn modelId="{3BC7124A-C426-453A-AA97-DAD9D1F0A0ED}" type="presParOf" srcId="{291A1FD8-5543-4B89-9D9E-F43CD58F2213}" destId="{B349C0C7-1556-4CD9-BAC2-F3D26D862BE2}" srcOrd="0" destOrd="0" presId="urn:microsoft.com/office/officeart/2008/layout/SquareAccentList"/>
    <dgm:cxn modelId="{3CE55050-08B3-44B8-937E-C0622DFF3C09}" type="presParOf" srcId="{291A1FD8-5543-4B89-9D9E-F43CD58F2213}" destId="{54060037-0E4C-4302-A398-E97966946E1C}" srcOrd="1" destOrd="0" presId="urn:microsoft.com/office/officeart/2008/layout/SquareAccentList"/>
    <dgm:cxn modelId="{D0378D5C-4092-4ED5-BF65-90C437216317}" type="presParOf" srcId="{9D79A0CF-6F9C-4F23-A563-AD1ABAB8CE2E}" destId="{F58C3FC2-FDC2-4A21-952E-04176F483D55}" srcOrd="1" destOrd="0" presId="urn:microsoft.com/office/officeart/2008/layout/SquareAccentList"/>
    <dgm:cxn modelId="{8A08E55C-4EC4-42EA-A186-E8E2C407DC1E}" type="presParOf" srcId="{F58C3FC2-FDC2-4A21-952E-04176F483D55}" destId="{6441B2FB-549A-4A8C-A37D-EC9F55B1C5FF}" srcOrd="0" destOrd="0" presId="urn:microsoft.com/office/officeart/2008/layout/SquareAccentList"/>
    <dgm:cxn modelId="{57438A2B-233F-4F69-973D-8C67BA718C9E}" type="presParOf" srcId="{F58C3FC2-FDC2-4A21-952E-04176F483D55}" destId="{D259D927-3B47-4589-BADF-686C8407702D}" srcOrd="1" destOrd="0" presId="urn:microsoft.com/office/officeart/2008/layout/SquareAccentList"/>
    <dgm:cxn modelId="{967EC2F6-908B-4E2C-8C57-48C0F31D395C}" type="presParOf" srcId="{9D79A0CF-6F9C-4F23-A563-AD1ABAB8CE2E}" destId="{5A2A9793-AA9B-48A3-B28A-989D44447D4B}" srcOrd="2" destOrd="0" presId="urn:microsoft.com/office/officeart/2008/layout/SquareAccentList"/>
    <dgm:cxn modelId="{D582173A-6E7A-431A-85E0-811FF27C0020}" type="presParOf" srcId="{5A2A9793-AA9B-48A3-B28A-989D44447D4B}" destId="{159910A4-DE50-4E12-805F-0A964C5BBE44}" srcOrd="0" destOrd="0" presId="urn:microsoft.com/office/officeart/2008/layout/SquareAccentList"/>
    <dgm:cxn modelId="{0568D7A0-A00E-4673-AC48-435B208C3D7B}" type="presParOf" srcId="{5A2A9793-AA9B-48A3-B28A-989D44447D4B}" destId="{4469FF9F-E9C6-46B7-9829-2CF9E1CE5507}" srcOrd="1" destOrd="0" presId="urn:microsoft.com/office/officeart/2008/layout/SquareAccentList"/>
    <dgm:cxn modelId="{6043F1AD-5346-42D5-B5A7-49D3E4D3819F}" type="presParOf" srcId="{B7474BF5-CDBA-485E-ABFE-A92C0C22C6FA}" destId="{C786CD66-A816-45EA-AFE0-DEF477BCD338}" srcOrd="1" destOrd="0" presId="urn:microsoft.com/office/officeart/2008/layout/SquareAccentList"/>
    <dgm:cxn modelId="{74205EA6-7359-4701-AA6A-1A9FE0740F3B}" type="presParOf" srcId="{C786CD66-A816-45EA-AFE0-DEF477BCD338}" destId="{A1D6F748-F136-4DAD-9822-BBE4B5EB9F15}" srcOrd="0" destOrd="0" presId="urn:microsoft.com/office/officeart/2008/layout/SquareAccentList"/>
    <dgm:cxn modelId="{BD3CD08C-25AD-4314-9EE8-279C8385DE6C}" type="presParOf" srcId="{A1D6F748-F136-4DAD-9822-BBE4B5EB9F15}" destId="{508E2F70-A2F2-4A4E-8CC7-A3E6C1FA08DD}" srcOrd="0" destOrd="0" presId="urn:microsoft.com/office/officeart/2008/layout/SquareAccentList"/>
    <dgm:cxn modelId="{C6437E67-C26A-45D0-811F-38A532048E27}" type="presParOf" srcId="{A1D6F748-F136-4DAD-9822-BBE4B5EB9F15}" destId="{437E8DF5-5A00-4E6C-87F3-D22AC202A419}" srcOrd="1" destOrd="0" presId="urn:microsoft.com/office/officeart/2008/layout/SquareAccentList"/>
    <dgm:cxn modelId="{911762D4-256E-4D45-8113-8F6BC4A503DD}" type="presParOf" srcId="{A1D6F748-F136-4DAD-9822-BBE4B5EB9F15}" destId="{101C04F7-1073-40BF-B3F0-32C6EE8CDF09}" srcOrd="2" destOrd="0" presId="urn:microsoft.com/office/officeart/2008/layout/SquareAccentList"/>
    <dgm:cxn modelId="{AFA7D6A3-E3A5-4B19-B07C-BFFC0027A56C}" type="presParOf" srcId="{C786CD66-A816-45EA-AFE0-DEF477BCD338}" destId="{3CA104B3-2627-45C0-868A-F456C54BA14F}" srcOrd="1" destOrd="0" presId="urn:microsoft.com/office/officeart/2008/layout/SquareAccentList"/>
    <dgm:cxn modelId="{97935E1F-B045-472C-A086-56BB587DE1AC}" type="presParOf" srcId="{3CA104B3-2627-45C0-868A-F456C54BA14F}" destId="{0045F49E-16C7-4961-8B8F-275AD27B4FC4}" srcOrd="0" destOrd="0" presId="urn:microsoft.com/office/officeart/2008/layout/SquareAccentList"/>
    <dgm:cxn modelId="{FA020468-D1B1-480F-A8A3-E90ECFA5A7D5}" type="presParOf" srcId="{0045F49E-16C7-4961-8B8F-275AD27B4FC4}" destId="{858DA9D2-A330-4604-A5AB-6178CAD07F7D}" srcOrd="0" destOrd="0" presId="urn:microsoft.com/office/officeart/2008/layout/SquareAccentList"/>
    <dgm:cxn modelId="{5AB967C4-DD8E-40D4-A896-D037C8318520}" type="presParOf" srcId="{0045F49E-16C7-4961-8B8F-275AD27B4FC4}" destId="{056C2C43-89F4-4D75-803A-DA7BB9613B0A}" srcOrd="1" destOrd="0" presId="urn:microsoft.com/office/officeart/2008/layout/SquareAccentList"/>
    <dgm:cxn modelId="{DA28AED8-8692-4C9F-A9B1-351711831FF8}" type="presParOf" srcId="{3CA104B3-2627-45C0-868A-F456C54BA14F}" destId="{B49D5C85-D674-492D-8522-D048A1AFA4E0}" srcOrd="1" destOrd="0" presId="urn:microsoft.com/office/officeart/2008/layout/SquareAccentList"/>
    <dgm:cxn modelId="{B575FA6B-2FBE-4D31-BD2E-3FCA5B4836F6}" type="presParOf" srcId="{B49D5C85-D674-492D-8522-D048A1AFA4E0}" destId="{1430803F-8CD0-45D9-8C39-B93E3517C1D5}" srcOrd="0" destOrd="0" presId="urn:microsoft.com/office/officeart/2008/layout/SquareAccentList"/>
    <dgm:cxn modelId="{A0F1E055-37B2-4016-9C40-756828BB738C}" type="presParOf" srcId="{B49D5C85-D674-492D-8522-D048A1AFA4E0}" destId="{1B529E30-1AC8-43A6-A1A9-8A4FF4B38EFB}" srcOrd="1" destOrd="0" presId="urn:microsoft.com/office/officeart/2008/layout/SquareAccentList"/>
    <dgm:cxn modelId="{40F959C4-4EAC-43AD-B85C-364BCD0E3E49}" type="presParOf" srcId="{3CA104B3-2627-45C0-868A-F456C54BA14F}" destId="{D852D8A5-63E5-4C02-AA68-4DECAB85FC75}" srcOrd="2" destOrd="0" presId="urn:microsoft.com/office/officeart/2008/layout/SquareAccentList"/>
    <dgm:cxn modelId="{B000E0CE-97EE-4716-884D-FC040CCF5890}" type="presParOf" srcId="{D852D8A5-63E5-4C02-AA68-4DECAB85FC75}" destId="{900B43B8-C73E-4766-8711-B53CC5B4404B}" srcOrd="0" destOrd="0" presId="urn:microsoft.com/office/officeart/2008/layout/SquareAccentList"/>
    <dgm:cxn modelId="{564A7302-DF7B-4E00-A656-3AFAD752E316}" type="presParOf" srcId="{D852D8A5-63E5-4C02-AA68-4DECAB85FC75}" destId="{A136E169-A614-4917-9027-EFE6A5486776}" srcOrd="1" destOrd="0" presId="urn:microsoft.com/office/officeart/2008/layout/SquareAccentList"/>
    <dgm:cxn modelId="{CB653080-8CE8-485B-90D3-777043420192}" type="presParOf" srcId="{B7474BF5-CDBA-485E-ABFE-A92C0C22C6FA}" destId="{39D350BF-63B6-4D6F-9FD8-13435BA8B7CC}" srcOrd="2" destOrd="0" presId="urn:microsoft.com/office/officeart/2008/layout/SquareAccentList"/>
    <dgm:cxn modelId="{D5E40EC8-0DF8-4613-9F3A-70622649FAE0}" type="presParOf" srcId="{39D350BF-63B6-4D6F-9FD8-13435BA8B7CC}" destId="{FAC8D52C-3847-4307-89D3-3CE35E8B442F}" srcOrd="0" destOrd="0" presId="urn:microsoft.com/office/officeart/2008/layout/SquareAccentList"/>
    <dgm:cxn modelId="{133B3263-4EFD-4E8C-812A-3C4BFA7C1BA8}" type="presParOf" srcId="{FAC8D52C-3847-4307-89D3-3CE35E8B442F}" destId="{84DD0C13-0C7B-46D3-B0A9-1293105C0ACB}" srcOrd="0" destOrd="0" presId="urn:microsoft.com/office/officeart/2008/layout/SquareAccentList"/>
    <dgm:cxn modelId="{C355D8C6-E5F1-4151-93CF-A66A5C791473}" type="presParOf" srcId="{FAC8D52C-3847-4307-89D3-3CE35E8B442F}" destId="{02B11CF1-EBE6-4F83-8395-235C43B0AE10}" srcOrd="1" destOrd="0" presId="urn:microsoft.com/office/officeart/2008/layout/SquareAccentList"/>
    <dgm:cxn modelId="{F7786DA7-53A6-48A0-AEC0-09C9B74496E3}" type="presParOf" srcId="{FAC8D52C-3847-4307-89D3-3CE35E8B442F}" destId="{CF342B37-E5FF-44A4-BCFB-142358A5146D}" srcOrd="2" destOrd="0" presId="urn:microsoft.com/office/officeart/2008/layout/SquareAccentList"/>
    <dgm:cxn modelId="{06065DA4-7251-41E3-9BB3-9D0807D627FF}" type="presParOf" srcId="{39D350BF-63B6-4D6F-9FD8-13435BA8B7CC}" destId="{805601ED-D5E5-436C-B449-361FC3C7E451}" srcOrd="1" destOrd="0" presId="urn:microsoft.com/office/officeart/2008/layout/SquareAccentList"/>
    <dgm:cxn modelId="{6F914C56-02CB-490D-A3C6-AC7EB4DA730D}" type="presParOf" srcId="{805601ED-D5E5-436C-B449-361FC3C7E451}" destId="{8C1556FF-BF74-4618-8ACD-72E0FFFA8C05}" srcOrd="0" destOrd="0" presId="urn:microsoft.com/office/officeart/2008/layout/SquareAccentList"/>
    <dgm:cxn modelId="{9D8623F7-3339-4FD4-B020-36D4CCF1A179}" type="presParOf" srcId="{8C1556FF-BF74-4618-8ACD-72E0FFFA8C05}" destId="{E982881E-E21E-4577-ACA0-5B0F214400A7}" srcOrd="0" destOrd="0" presId="urn:microsoft.com/office/officeart/2008/layout/SquareAccentList"/>
    <dgm:cxn modelId="{210CDBE0-9001-4BD7-9B1A-86595D227DFC}" type="presParOf" srcId="{8C1556FF-BF74-4618-8ACD-72E0FFFA8C05}" destId="{4E0DCBB6-1819-4966-8394-2C0B2C948526}" srcOrd="1" destOrd="0" presId="urn:microsoft.com/office/officeart/2008/layout/SquareAccentList"/>
    <dgm:cxn modelId="{058D1893-BCFC-4F65-938F-C0C33E98C612}" type="presParOf" srcId="{805601ED-D5E5-436C-B449-361FC3C7E451}" destId="{AF47C8A9-F7B3-45F2-AFAF-EEEC5E7BA5E9}" srcOrd="1" destOrd="0" presId="urn:microsoft.com/office/officeart/2008/layout/SquareAccentList"/>
    <dgm:cxn modelId="{B8274A66-0845-418F-8B67-C822B2283822}" type="presParOf" srcId="{AF47C8A9-F7B3-45F2-AFAF-EEEC5E7BA5E9}" destId="{EB02833C-0ACA-4A61-831B-780903650440}" srcOrd="0" destOrd="0" presId="urn:microsoft.com/office/officeart/2008/layout/SquareAccentList"/>
    <dgm:cxn modelId="{2378A939-3E0D-4B39-BE5B-3AE8ECBB9BF5}" type="presParOf" srcId="{AF47C8A9-F7B3-45F2-AFAF-EEEC5E7BA5E9}" destId="{F89E53EF-2DD4-4FEC-B1B8-B04CFE1298CC}" srcOrd="1" destOrd="0" presId="urn:microsoft.com/office/officeart/2008/layout/SquareAccentList"/>
    <dgm:cxn modelId="{F80DD8DA-BDBB-4EB0-8C40-065DD1844379}" type="presParOf" srcId="{805601ED-D5E5-436C-B449-361FC3C7E451}" destId="{89D20DFC-190E-4913-9ED4-46C637E255AF}" srcOrd="2" destOrd="0" presId="urn:microsoft.com/office/officeart/2008/layout/SquareAccentList"/>
    <dgm:cxn modelId="{A5782AFA-5E60-414D-BF32-20C82AB4D3BC}" type="presParOf" srcId="{89D20DFC-190E-4913-9ED4-46C637E255AF}" destId="{A8B90ED2-CCBA-49AF-872D-CA32972F2870}" srcOrd="0" destOrd="0" presId="urn:microsoft.com/office/officeart/2008/layout/SquareAccentList"/>
    <dgm:cxn modelId="{65F52D27-3D9E-4E10-9318-46AB4EAC3970}" type="presParOf" srcId="{89D20DFC-190E-4913-9ED4-46C637E255AF}" destId="{6E1E60D5-099E-45B7-9BCA-BB1D74A48B6F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F4FE4E-AE52-434A-85F2-381F7F715C23}" type="doc">
      <dgm:prSet loTypeId="urn:microsoft.com/office/officeart/2008/layout/SquareAccen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F77B1E67-A622-4658-8D62-104D6F273496}">
      <dgm:prSet phldrT="[텍스트]" custT="1"/>
      <dgm:spPr/>
      <dgm:t>
        <a:bodyPr/>
        <a:lstStyle/>
        <a:p>
          <a:pPr latinLnBrk="1"/>
          <a:r>
            <a:rPr lang="ko-KR" altLang="en-US" sz="2800" b="1" dirty="0" smtClean="0">
              <a:solidFill>
                <a:srgbClr val="5B9BD5"/>
              </a:solidFill>
            </a:rPr>
            <a:t>크</a:t>
          </a:r>
          <a:r>
            <a:rPr lang="ko-KR" altLang="en-US" sz="2000" b="1" dirty="0" smtClean="0">
              <a:solidFill>
                <a:schemeClr val="tx1"/>
              </a:solidFill>
            </a:rPr>
            <a:t>레이지 아케이드</a:t>
          </a:r>
          <a:endParaRPr lang="ko-KR" altLang="en-US" sz="2800" b="1" dirty="0">
            <a:solidFill>
              <a:schemeClr val="tx1"/>
            </a:solidFill>
          </a:endParaRPr>
        </a:p>
      </dgm:t>
    </dgm:pt>
    <dgm:pt modelId="{80E97482-BE38-43F2-913C-CBBDA88F88DA}" type="parTrans" cxnId="{2272BE88-0667-4B1C-B8BA-08BB50924ACB}">
      <dgm:prSet/>
      <dgm:spPr/>
      <dgm:t>
        <a:bodyPr/>
        <a:lstStyle/>
        <a:p>
          <a:pPr latinLnBrk="1"/>
          <a:endParaRPr lang="ko-KR" altLang="en-US"/>
        </a:p>
      </dgm:t>
    </dgm:pt>
    <dgm:pt modelId="{BE0B4F2E-E6D4-4999-8C85-46BAEABEDEE6}" type="sibTrans" cxnId="{2272BE88-0667-4B1C-B8BA-08BB50924ACB}">
      <dgm:prSet/>
      <dgm:spPr/>
      <dgm:t>
        <a:bodyPr/>
        <a:lstStyle/>
        <a:p>
          <a:pPr latinLnBrk="1"/>
          <a:endParaRPr lang="ko-KR" altLang="en-US"/>
        </a:p>
      </dgm:t>
    </dgm:pt>
    <dgm:pt modelId="{5731CFAC-FA7E-4081-B96F-7B88856B1ACE}">
      <dgm:prSet phldrT="[텍스트]" custT="1"/>
      <dgm:spPr/>
      <dgm:t>
        <a:bodyPr/>
        <a:lstStyle/>
        <a:p>
          <a:pPr algn="ctr" latinLnBrk="1"/>
          <a:r>
            <a:rPr lang="en-US" altLang="ko-KR" sz="1400" b="1" dirty="0" smtClean="0">
              <a:solidFill>
                <a:schemeClr val="tx1"/>
              </a:solidFill>
            </a:rPr>
            <a:t>PC </a:t>
          </a:r>
          <a:r>
            <a:rPr lang="ko-KR" altLang="en-US" sz="1400" b="1" dirty="0" smtClean="0">
              <a:solidFill>
                <a:schemeClr val="tx1"/>
              </a:solidFill>
            </a:rPr>
            <a:t>플랫폼</a:t>
          </a:r>
          <a:endParaRPr lang="ko-KR" altLang="en-US" sz="1400" b="1" dirty="0">
            <a:solidFill>
              <a:schemeClr val="tx1"/>
            </a:solidFill>
          </a:endParaRPr>
        </a:p>
      </dgm:t>
    </dgm:pt>
    <dgm:pt modelId="{EC844668-EDF5-4C8F-A68B-467BDF02E8B9}" type="parTrans" cxnId="{78152620-722A-44C5-BECE-2DF925DFA407}">
      <dgm:prSet/>
      <dgm:spPr/>
      <dgm:t>
        <a:bodyPr/>
        <a:lstStyle/>
        <a:p>
          <a:pPr latinLnBrk="1"/>
          <a:endParaRPr lang="ko-KR" altLang="en-US"/>
        </a:p>
      </dgm:t>
    </dgm:pt>
    <dgm:pt modelId="{BFC31858-942E-481B-AEAD-50C9845D0BAC}" type="sibTrans" cxnId="{78152620-722A-44C5-BECE-2DF925DFA407}">
      <dgm:prSet/>
      <dgm:spPr/>
      <dgm:t>
        <a:bodyPr/>
        <a:lstStyle/>
        <a:p>
          <a:pPr latinLnBrk="1"/>
          <a:endParaRPr lang="ko-KR" altLang="en-US"/>
        </a:p>
      </dgm:t>
    </dgm:pt>
    <dgm:pt modelId="{78A84CED-366F-4873-90B1-3896CAEE2E69}">
      <dgm:prSet phldrT="[텍스트]" custT="1"/>
      <dgm:spPr/>
      <dgm:t>
        <a:bodyPr/>
        <a:lstStyle/>
        <a:p>
          <a:pPr algn="ctr" latinLnBrk="1"/>
          <a:r>
            <a:rPr lang="en-US" altLang="ko-KR" sz="1400" b="1" dirty="0" smtClean="0">
              <a:solidFill>
                <a:schemeClr val="tx1"/>
              </a:solidFill>
            </a:rPr>
            <a:t>3</a:t>
          </a:r>
          <a:r>
            <a:rPr lang="ko-KR" altLang="en-US" sz="1400" b="1" dirty="0" smtClean="0">
              <a:solidFill>
                <a:schemeClr val="tx1"/>
              </a:solidFill>
            </a:rPr>
            <a:t>인칭 탑 뷰 형식</a:t>
          </a:r>
          <a:endParaRPr lang="ko-KR" altLang="en-US" sz="1400" b="1" dirty="0">
            <a:solidFill>
              <a:schemeClr val="tx1"/>
            </a:solidFill>
          </a:endParaRPr>
        </a:p>
      </dgm:t>
    </dgm:pt>
    <dgm:pt modelId="{CC8220F4-9384-4CBF-BA50-D1E91717FFF9}" type="parTrans" cxnId="{A8945A3C-D025-4E43-800C-AB6A638335E8}">
      <dgm:prSet/>
      <dgm:spPr/>
      <dgm:t>
        <a:bodyPr/>
        <a:lstStyle/>
        <a:p>
          <a:pPr latinLnBrk="1"/>
          <a:endParaRPr lang="ko-KR" altLang="en-US"/>
        </a:p>
      </dgm:t>
    </dgm:pt>
    <dgm:pt modelId="{69672683-A6F7-4901-B029-822279CE216E}" type="sibTrans" cxnId="{A8945A3C-D025-4E43-800C-AB6A638335E8}">
      <dgm:prSet/>
      <dgm:spPr/>
      <dgm:t>
        <a:bodyPr/>
        <a:lstStyle/>
        <a:p>
          <a:pPr latinLnBrk="1"/>
          <a:endParaRPr lang="ko-KR" altLang="en-US"/>
        </a:p>
      </dgm:t>
    </dgm:pt>
    <dgm:pt modelId="{02FA907B-045D-4F5D-A705-F025682C27C8}">
      <dgm:prSet phldrT="[텍스트]" custT="1"/>
      <dgm:spPr/>
      <dgm:t>
        <a:bodyPr/>
        <a:lstStyle/>
        <a:p>
          <a:pPr algn="ctr" latinLnBrk="1"/>
          <a:r>
            <a:rPr lang="ko-KR" altLang="en-US" sz="1100" b="1" dirty="0" smtClean="0">
              <a:solidFill>
                <a:schemeClr val="tx1"/>
              </a:solidFill>
            </a:rPr>
            <a:t>타 유저와의 대전이 게임의 핵심요소</a:t>
          </a:r>
          <a:endParaRPr lang="ko-KR" altLang="en-US" sz="1100" b="1" dirty="0">
            <a:solidFill>
              <a:schemeClr val="tx1"/>
            </a:solidFill>
          </a:endParaRPr>
        </a:p>
      </dgm:t>
    </dgm:pt>
    <dgm:pt modelId="{C315A33F-CE72-4C9E-A316-882F1ECCABB5}" type="parTrans" cxnId="{746AA0DD-8CD5-4F1A-9807-7FBD42E2AEEB}">
      <dgm:prSet/>
      <dgm:spPr/>
      <dgm:t>
        <a:bodyPr/>
        <a:lstStyle/>
        <a:p>
          <a:pPr latinLnBrk="1"/>
          <a:endParaRPr lang="ko-KR" altLang="en-US"/>
        </a:p>
      </dgm:t>
    </dgm:pt>
    <dgm:pt modelId="{9336F8A6-824A-410B-999E-F28592B1ECEF}" type="sibTrans" cxnId="{746AA0DD-8CD5-4F1A-9807-7FBD42E2AEEB}">
      <dgm:prSet/>
      <dgm:spPr/>
      <dgm:t>
        <a:bodyPr/>
        <a:lstStyle/>
        <a:p>
          <a:pPr latinLnBrk="1"/>
          <a:endParaRPr lang="ko-KR" altLang="en-US"/>
        </a:p>
      </dgm:t>
    </dgm:pt>
    <dgm:pt modelId="{99ADD54C-1A24-42B2-A4F0-A21EB4BCBE0F}">
      <dgm:prSet phldrT="[텍스트]" custT="1"/>
      <dgm:spPr/>
      <dgm:t>
        <a:bodyPr/>
        <a:lstStyle/>
        <a:p>
          <a:pPr latinLnBrk="1"/>
          <a:r>
            <a:rPr lang="en-US" altLang="ko-KR" sz="2800" b="1" dirty="0" smtClean="0">
              <a:solidFill>
                <a:srgbClr val="41C7AD"/>
              </a:solidFill>
            </a:rPr>
            <a:t>T</a:t>
          </a:r>
          <a:r>
            <a:rPr lang="en-US" altLang="ko-KR" sz="2000" b="1" dirty="0" smtClean="0">
              <a:solidFill>
                <a:schemeClr val="tx1"/>
              </a:solidFill>
            </a:rPr>
            <a:t>URTLE</a:t>
          </a:r>
          <a:r>
            <a:rPr lang="en-US" altLang="ko-KR" sz="2400" b="1" dirty="0" smtClean="0">
              <a:solidFill>
                <a:schemeClr val="bg1"/>
              </a:solidFill>
            </a:rPr>
            <a:t> </a:t>
          </a:r>
          <a:r>
            <a:rPr lang="en-US" altLang="ko-KR" sz="2800" b="1" dirty="0" smtClean="0">
              <a:solidFill>
                <a:srgbClr val="FF0000"/>
              </a:solidFill>
            </a:rPr>
            <a:t>B</a:t>
          </a:r>
          <a:r>
            <a:rPr lang="en-US" altLang="ko-KR" sz="2000" b="1" dirty="0" smtClean="0">
              <a:solidFill>
                <a:schemeClr val="tx1"/>
              </a:solidFill>
            </a:rPr>
            <a:t>OMB</a:t>
          </a:r>
          <a:r>
            <a:rPr lang="en-US" altLang="ko-KR" sz="2400" b="1" dirty="0" smtClean="0">
              <a:solidFill>
                <a:schemeClr val="bg1"/>
              </a:solidFill>
            </a:rPr>
            <a:t> </a:t>
          </a:r>
          <a:endParaRPr lang="ko-KR" altLang="en-US" sz="2400" b="1" dirty="0">
            <a:solidFill>
              <a:schemeClr val="bg1"/>
            </a:solidFill>
          </a:endParaRPr>
        </a:p>
      </dgm:t>
    </dgm:pt>
    <dgm:pt modelId="{BECC387E-8BF5-402E-8210-FFE6E156923B}" type="parTrans" cxnId="{F4C1E5A1-943A-4DFF-B690-09B9DB3A755C}">
      <dgm:prSet/>
      <dgm:spPr/>
      <dgm:t>
        <a:bodyPr/>
        <a:lstStyle/>
        <a:p>
          <a:pPr latinLnBrk="1"/>
          <a:endParaRPr lang="ko-KR" altLang="en-US"/>
        </a:p>
      </dgm:t>
    </dgm:pt>
    <dgm:pt modelId="{A4A792C7-6578-45D0-A1E7-AE67C10BF899}" type="sibTrans" cxnId="{F4C1E5A1-943A-4DFF-B690-09B9DB3A755C}">
      <dgm:prSet/>
      <dgm:spPr/>
      <dgm:t>
        <a:bodyPr/>
        <a:lstStyle/>
        <a:p>
          <a:pPr latinLnBrk="1"/>
          <a:endParaRPr lang="ko-KR" altLang="en-US"/>
        </a:p>
      </dgm:t>
    </dgm:pt>
    <dgm:pt modelId="{39DDC31B-B670-4701-A78D-EF2B0E69F0EB}">
      <dgm:prSet phldrT="[텍스트]" custT="1"/>
      <dgm:spPr/>
      <dgm:t>
        <a:bodyPr/>
        <a:lstStyle/>
        <a:p>
          <a:pPr algn="ctr" latinLnBrk="1"/>
          <a:r>
            <a:rPr lang="ko-KR" altLang="en-US" sz="1100" b="1" dirty="0" smtClean="0">
              <a:solidFill>
                <a:schemeClr val="tx1"/>
              </a:solidFill>
            </a:rPr>
            <a:t>모험</a:t>
          </a:r>
          <a:r>
            <a:rPr lang="en-US" altLang="ko-KR" sz="1100" b="1" dirty="0" smtClean="0">
              <a:solidFill>
                <a:schemeClr val="tx1"/>
              </a:solidFill>
            </a:rPr>
            <a:t>/</a:t>
          </a:r>
          <a:r>
            <a:rPr lang="ko-KR" altLang="en-US" sz="1100" b="1" dirty="0" smtClean="0">
              <a:solidFill>
                <a:schemeClr val="tx1"/>
              </a:solidFill>
            </a:rPr>
            <a:t>대전</a:t>
          </a:r>
          <a:r>
            <a:rPr lang="en-US" altLang="ko-KR" sz="1100" b="1" dirty="0" smtClean="0">
              <a:solidFill>
                <a:schemeClr val="tx1"/>
              </a:solidFill>
            </a:rPr>
            <a:t>/</a:t>
          </a:r>
          <a:r>
            <a:rPr lang="ko-KR" altLang="en-US" sz="1100" b="1" dirty="0" smtClean="0">
              <a:solidFill>
                <a:schemeClr val="tx1"/>
              </a:solidFill>
            </a:rPr>
            <a:t>협동 모드 등 </a:t>
          </a:r>
          <a:endParaRPr lang="en-US" altLang="ko-KR" sz="1100" b="1" dirty="0" smtClean="0">
            <a:solidFill>
              <a:schemeClr val="tx1"/>
            </a:solidFill>
          </a:endParaRPr>
        </a:p>
        <a:p>
          <a:pPr algn="ctr" latinLnBrk="1"/>
          <a:r>
            <a:rPr lang="ko-KR" altLang="en-US" sz="1100" b="1" dirty="0" smtClean="0">
              <a:solidFill>
                <a:srgbClr val="FF0000"/>
              </a:solidFill>
            </a:rPr>
            <a:t>다수의 컨텐츠</a:t>
          </a:r>
          <a:endParaRPr lang="ko-KR" altLang="en-US" sz="1100" b="1" dirty="0">
            <a:solidFill>
              <a:srgbClr val="FF0000"/>
            </a:solidFill>
          </a:endParaRPr>
        </a:p>
      </dgm:t>
    </dgm:pt>
    <dgm:pt modelId="{134F760C-64FF-413F-BA82-58997B7EF109}" type="parTrans" cxnId="{878E4AEF-39BF-45F2-AD79-5ECFA4BE5499}">
      <dgm:prSet/>
      <dgm:spPr/>
      <dgm:t>
        <a:bodyPr/>
        <a:lstStyle/>
        <a:p>
          <a:pPr latinLnBrk="1"/>
          <a:endParaRPr lang="ko-KR" altLang="en-US"/>
        </a:p>
      </dgm:t>
    </dgm:pt>
    <dgm:pt modelId="{F103C37B-5189-4C4D-BD87-B0E676922A95}" type="sibTrans" cxnId="{878E4AEF-39BF-45F2-AD79-5ECFA4BE5499}">
      <dgm:prSet/>
      <dgm:spPr/>
      <dgm:t>
        <a:bodyPr/>
        <a:lstStyle/>
        <a:p>
          <a:pPr latinLnBrk="1"/>
          <a:endParaRPr lang="ko-KR" altLang="en-US"/>
        </a:p>
      </dgm:t>
    </dgm:pt>
    <dgm:pt modelId="{9A6FDF6A-610E-41BE-9B92-C30A69C8A56A}">
      <dgm:prSet phldrT="[텍스트]" custT="1"/>
      <dgm:spPr/>
      <dgm:t>
        <a:bodyPr/>
        <a:lstStyle/>
        <a:p>
          <a:pPr algn="ctr" latinLnBrk="1"/>
          <a:r>
            <a:rPr lang="ko-KR" altLang="en-US" sz="1400" b="1" dirty="0" smtClean="0">
              <a:solidFill>
                <a:srgbClr val="FF0000"/>
              </a:solidFill>
            </a:rPr>
            <a:t>모바일</a:t>
          </a:r>
          <a:r>
            <a:rPr lang="ko-KR" altLang="en-US" sz="1400" b="1" dirty="0" smtClean="0">
              <a:solidFill>
                <a:schemeClr val="bg1"/>
              </a:solidFill>
            </a:rPr>
            <a:t> </a:t>
          </a:r>
          <a:r>
            <a:rPr lang="ko-KR" altLang="en-US" sz="1400" b="1" dirty="0" smtClean="0">
              <a:solidFill>
                <a:schemeClr val="tx1"/>
              </a:solidFill>
            </a:rPr>
            <a:t>플랫폼</a:t>
          </a:r>
          <a:endParaRPr lang="ko-KR" altLang="en-US" sz="1400" b="1" dirty="0">
            <a:solidFill>
              <a:schemeClr val="tx1"/>
            </a:solidFill>
          </a:endParaRPr>
        </a:p>
      </dgm:t>
    </dgm:pt>
    <dgm:pt modelId="{0BE4F2D5-605B-49BE-A02F-E796211B1174}" type="parTrans" cxnId="{2184C6E7-DC89-42BE-BCBF-49963F829E53}">
      <dgm:prSet/>
      <dgm:spPr/>
      <dgm:t>
        <a:bodyPr/>
        <a:lstStyle/>
        <a:p>
          <a:pPr latinLnBrk="1"/>
          <a:endParaRPr lang="ko-KR" altLang="en-US"/>
        </a:p>
      </dgm:t>
    </dgm:pt>
    <dgm:pt modelId="{1297E65C-675F-420A-BD0E-A0EC5325A41B}" type="sibTrans" cxnId="{2184C6E7-DC89-42BE-BCBF-49963F829E53}">
      <dgm:prSet/>
      <dgm:spPr/>
      <dgm:t>
        <a:bodyPr/>
        <a:lstStyle/>
        <a:p>
          <a:pPr latinLnBrk="1"/>
          <a:endParaRPr lang="ko-KR" altLang="en-US"/>
        </a:p>
      </dgm:t>
    </dgm:pt>
    <dgm:pt modelId="{179BC6CE-ACBE-4E37-89E7-2C05D8CF1582}">
      <dgm:prSet phldrT="[텍스트]" custT="1"/>
      <dgm:spPr/>
      <dgm:t>
        <a:bodyPr/>
        <a:lstStyle/>
        <a:p>
          <a:pPr algn="ctr" latinLnBrk="1"/>
          <a:r>
            <a:rPr lang="en-US" altLang="ko-KR" sz="1400" b="1" dirty="0" smtClean="0">
              <a:solidFill>
                <a:srgbClr val="FF0000"/>
              </a:solidFill>
            </a:rPr>
            <a:t>1</a:t>
          </a:r>
          <a:r>
            <a:rPr lang="ko-KR" altLang="en-US" sz="1400" b="1" dirty="0" smtClean="0">
              <a:solidFill>
                <a:srgbClr val="FF0000"/>
              </a:solidFill>
            </a:rPr>
            <a:t>인칭</a:t>
          </a:r>
          <a:endParaRPr lang="en-US" altLang="ko-KR" sz="1400" b="1" dirty="0" smtClean="0">
            <a:solidFill>
              <a:srgbClr val="FF0000"/>
            </a:solidFill>
          </a:endParaRPr>
        </a:p>
      </dgm:t>
    </dgm:pt>
    <dgm:pt modelId="{C50AFE61-E119-4FAF-A2F6-29271EEB1943}" type="parTrans" cxnId="{781DF5FA-515D-4474-9186-F2FC09A222DA}">
      <dgm:prSet/>
      <dgm:spPr/>
      <dgm:t>
        <a:bodyPr/>
        <a:lstStyle/>
        <a:p>
          <a:pPr latinLnBrk="1"/>
          <a:endParaRPr lang="ko-KR" altLang="en-US"/>
        </a:p>
      </dgm:t>
    </dgm:pt>
    <dgm:pt modelId="{6073B42C-99DD-429E-A03B-8F9C6EFDA4D5}" type="sibTrans" cxnId="{781DF5FA-515D-4474-9186-F2FC09A222DA}">
      <dgm:prSet/>
      <dgm:spPr/>
      <dgm:t>
        <a:bodyPr/>
        <a:lstStyle/>
        <a:p>
          <a:pPr latinLnBrk="1"/>
          <a:endParaRPr lang="ko-KR" altLang="en-US"/>
        </a:p>
      </dgm:t>
    </dgm:pt>
    <dgm:pt modelId="{B7474BF5-CDBA-485E-ABFE-A92C0C22C6FA}" type="pres">
      <dgm:prSet presAssocID="{10F4FE4E-AE52-434A-85F2-381F7F715C23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86CD66-A816-45EA-AFE0-DEF477BCD338}" type="pres">
      <dgm:prSet presAssocID="{F77B1E67-A622-4658-8D62-104D6F273496}" presName="root" presStyleCnt="0">
        <dgm:presLayoutVars>
          <dgm:chMax/>
          <dgm:chPref/>
        </dgm:presLayoutVars>
      </dgm:prSet>
      <dgm:spPr/>
    </dgm:pt>
    <dgm:pt modelId="{A1D6F748-F136-4DAD-9822-BBE4B5EB9F15}" type="pres">
      <dgm:prSet presAssocID="{F77B1E67-A622-4658-8D62-104D6F273496}" presName="rootComposite" presStyleCnt="0">
        <dgm:presLayoutVars/>
      </dgm:prSet>
      <dgm:spPr/>
    </dgm:pt>
    <dgm:pt modelId="{508E2F70-A2F2-4A4E-8CC7-A3E6C1FA08DD}" type="pres">
      <dgm:prSet presAssocID="{F77B1E67-A622-4658-8D62-104D6F273496}" presName="ParentAccent" presStyleLbl="alignNode1" presStyleIdx="0" presStyleCnt="2" custLinFactNeighborX="-41739"/>
      <dgm:spPr/>
    </dgm:pt>
    <dgm:pt modelId="{437E8DF5-5A00-4E6C-87F3-D22AC202A419}" type="pres">
      <dgm:prSet presAssocID="{F77B1E67-A622-4658-8D62-104D6F273496}" presName="ParentSmallAccent" presStyleLbl="fgAcc1" presStyleIdx="0" presStyleCnt="2" custLinFactX="-266441" custLinFactNeighborX="-300000"/>
      <dgm:spPr/>
    </dgm:pt>
    <dgm:pt modelId="{101C04F7-1073-40BF-B3F0-32C6EE8CDF09}" type="pres">
      <dgm:prSet presAssocID="{F77B1E67-A622-4658-8D62-104D6F273496}" presName="Parent" presStyleLbl="revTx" presStyleIdx="0" presStyleCnt="8" custLinFactNeighborX="-41739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A104B3-2627-45C0-868A-F456C54BA14F}" type="pres">
      <dgm:prSet presAssocID="{F77B1E67-A622-4658-8D62-104D6F273496}" presName="childShape" presStyleCnt="0">
        <dgm:presLayoutVars>
          <dgm:chMax val="0"/>
          <dgm:chPref val="0"/>
        </dgm:presLayoutVars>
      </dgm:prSet>
      <dgm:spPr/>
    </dgm:pt>
    <dgm:pt modelId="{0045F49E-16C7-4961-8B8F-275AD27B4FC4}" type="pres">
      <dgm:prSet presAssocID="{5731CFAC-FA7E-4081-B96F-7B88856B1ACE}" presName="childComposite" presStyleCnt="0">
        <dgm:presLayoutVars>
          <dgm:chMax val="0"/>
          <dgm:chPref val="0"/>
        </dgm:presLayoutVars>
      </dgm:prSet>
      <dgm:spPr/>
    </dgm:pt>
    <dgm:pt modelId="{858DA9D2-A330-4604-A5AB-6178CAD07F7D}" type="pres">
      <dgm:prSet presAssocID="{5731CFAC-FA7E-4081-B96F-7B88856B1ACE}" presName="ChildAccent" presStyleLbl="solidFgAcc1" presStyleIdx="0" presStyleCnt="6" custLinFactX="-268164" custLinFactNeighborX="-300000"/>
      <dgm:spPr/>
    </dgm:pt>
    <dgm:pt modelId="{056C2C43-89F4-4D75-803A-DA7BB9613B0A}" type="pres">
      <dgm:prSet presAssocID="{5731CFAC-FA7E-4081-B96F-7B88856B1ACE}" presName="Child" presStyleLbl="revTx" presStyleIdx="1" presStyleCnt="8" custLinFactNeighborX="-448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9D5C85-D674-492D-8522-D048A1AFA4E0}" type="pres">
      <dgm:prSet presAssocID="{78A84CED-366F-4873-90B1-3896CAEE2E69}" presName="childComposite" presStyleCnt="0">
        <dgm:presLayoutVars>
          <dgm:chMax val="0"/>
          <dgm:chPref val="0"/>
        </dgm:presLayoutVars>
      </dgm:prSet>
      <dgm:spPr/>
    </dgm:pt>
    <dgm:pt modelId="{1430803F-8CD0-45D9-8C39-B93E3517C1D5}" type="pres">
      <dgm:prSet presAssocID="{78A84CED-366F-4873-90B1-3896CAEE2E69}" presName="ChildAccent" presStyleLbl="solidFgAcc1" presStyleIdx="1" presStyleCnt="6" custLinFactX="-268164" custLinFactNeighborX="-300000"/>
      <dgm:spPr/>
    </dgm:pt>
    <dgm:pt modelId="{1B529E30-1AC8-43A6-A1A9-8A4FF4B38EFB}" type="pres">
      <dgm:prSet presAssocID="{78A84CED-366F-4873-90B1-3896CAEE2E69}" presName="Child" presStyleLbl="revTx" presStyleIdx="2" presStyleCnt="8" custLinFactNeighborX="-448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52D8A5-63E5-4C02-AA68-4DECAB85FC75}" type="pres">
      <dgm:prSet presAssocID="{02FA907B-045D-4F5D-A705-F025682C27C8}" presName="childComposite" presStyleCnt="0">
        <dgm:presLayoutVars>
          <dgm:chMax val="0"/>
          <dgm:chPref val="0"/>
        </dgm:presLayoutVars>
      </dgm:prSet>
      <dgm:spPr/>
    </dgm:pt>
    <dgm:pt modelId="{900B43B8-C73E-4766-8711-B53CC5B4404B}" type="pres">
      <dgm:prSet presAssocID="{02FA907B-045D-4F5D-A705-F025682C27C8}" presName="ChildAccent" presStyleLbl="solidFgAcc1" presStyleIdx="2" presStyleCnt="6" custLinFactX="-268164" custLinFactNeighborX="-300000"/>
      <dgm:spPr/>
    </dgm:pt>
    <dgm:pt modelId="{A136E169-A614-4917-9027-EFE6A5486776}" type="pres">
      <dgm:prSet presAssocID="{02FA907B-045D-4F5D-A705-F025682C27C8}" presName="Child" presStyleLbl="revTx" presStyleIdx="3" presStyleCnt="8" custLinFactNeighborX="-448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9D350BF-63B6-4D6F-9FD8-13435BA8B7CC}" type="pres">
      <dgm:prSet presAssocID="{99ADD54C-1A24-42B2-A4F0-A21EB4BCBE0F}" presName="root" presStyleCnt="0">
        <dgm:presLayoutVars>
          <dgm:chMax/>
          <dgm:chPref/>
        </dgm:presLayoutVars>
      </dgm:prSet>
      <dgm:spPr/>
    </dgm:pt>
    <dgm:pt modelId="{FAC8D52C-3847-4307-89D3-3CE35E8B442F}" type="pres">
      <dgm:prSet presAssocID="{99ADD54C-1A24-42B2-A4F0-A21EB4BCBE0F}" presName="rootComposite" presStyleCnt="0">
        <dgm:presLayoutVars/>
      </dgm:prSet>
      <dgm:spPr/>
    </dgm:pt>
    <dgm:pt modelId="{84DD0C13-0C7B-46D3-B0A9-1293105C0ACB}" type="pres">
      <dgm:prSet presAssocID="{99ADD54C-1A24-42B2-A4F0-A21EB4BCBE0F}" presName="ParentAccent" presStyleLbl="alignNode1" presStyleIdx="1" presStyleCnt="2" custLinFactNeighborX="40127"/>
      <dgm:spPr>
        <a:solidFill>
          <a:srgbClr val="41C7AD"/>
        </a:solidFill>
      </dgm:spPr>
      <dgm:t>
        <a:bodyPr/>
        <a:lstStyle/>
        <a:p>
          <a:pPr latinLnBrk="1"/>
          <a:endParaRPr lang="ko-KR" altLang="en-US"/>
        </a:p>
      </dgm:t>
    </dgm:pt>
    <dgm:pt modelId="{02B11CF1-EBE6-4F83-8395-235C43B0AE10}" type="pres">
      <dgm:prSet presAssocID="{99ADD54C-1A24-42B2-A4F0-A21EB4BCBE0F}" presName="ParentSmallAccent" presStyleLbl="fgAcc1" presStyleIdx="1" presStyleCnt="2" custLinFactX="246210" custLinFactNeighborX="300000"/>
      <dgm:spPr/>
    </dgm:pt>
    <dgm:pt modelId="{CF342B37-E5FF-44A4-BCFB-142358A5146D}" type="pres">
      <dgm:prSet presAssocID="{99ADD54C-1A24-42B2-A4F0-A21EB4BCBE0F}" presName="Parent" presStyleLbl="revTx" presStyleIdx="4" presStyleCnt="8" custLinFactNeighborX="40127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5601ED-D5E5-436C-B449-361FC3C7E451}" type="pres">
      <dgm:prSet presAssocID="{99ADD54C-1A24-42B2-A4F0-A21EB4BCBE0F}" presName="childShape" presStyleCnt="0">
        <dgm:presLayoutVars>
          <dgm:chMax val="0"/>
          <dgm:chPref val="0"/>
        </dgm:presLayoutVars>
      </dgm:prSet>
      <dgm:spPr/>
    </dgm:pt>
    <dgm:pt modelId="{8C1556FF-BF74-4618-8ACD-72E0FFFA8C05}" type="pres">
      <dgm:prSet presAssocID="{9A6FDF6A-610E-41BE-9B92-C30A69C8A56A}" presName="childComposite" presStyleCnt="0">
        <dgm:presLayoutVars>
          <dgm:chMax val="0"/>
          <dgm:chPref val="0"/>
        </dgm:presLayoutVars>
      </dgm:prSet>
      <dgm:spPr/>
    </dgm:pt>
    <dgm:pt modelId="{E982881E-E21E-4577-ACA0-5B0F214400A7}" type="pres">
      <dgm:prSet presAssocID="{9A6FDF6A-610E-41BE-9B92-C30A69C8A56A}" presName="ChildAccent" presStyleLbl="solidFgAcc1" presStyleIdx="3" presStyleCnt="6" custLinFactX="246224" custLinFactNeighborX="300000"/>
      <dgm:spPr/>
    </dgm:pt>
    <dgm:pt modelId="{4E0DCBB6-1819-4966-8394-2C0B2C948526}" type="pres">
      <dgm:prSet presAssocID="{9A6FDF6A-610E-41BE-9B92-C30A69C8A56A}" presName="Child" presStyleLbl="revTx" presStyleIdx="5" presStyleCnt="8" custLinFactNeighborX="4314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F47C8A9-F7B3-45F2-AFAF-EEEC5E7BA5E9}" type="pres">
      <dgm:prSet presAssocID="{179BC6CE-ACBE-4E37-89E7-2C05D8CF1582}" presName="childComposite" presStyleCnt="0">
        <dgm:presLayoutVars>
          <dgm:chMax val="0"/>
          <dgm:chPref val="0"/>
        </dgm:presLayoutVars>
      </dgm:prSet>
      <dgm:spPr/>
    </dgm:pt>
    <dgm:pt modelId="{EB02833C-0ACA-4A61-831B-780903650440}" type="pres">
      <dgm:prSet presAssocID="{179BC6CE-ACBE-4E37-89E7-2C05D8CF1582}" presName="ChildAccent" presStyleLbl="solidFgAcc1" presStyleIdx="4" presStyleCnt="6" custLinFactX="246224" custLinFactNeighborX="300000"/>
      <dgm:spPr/>
    </dgm:pt>
    <dgm:pt modelId="{F89E53EF-2DD4-4FEC-B1B8-B04CFE1298CC}" type="pres">
      <dgm:prSet presAssocID="{179BC6CE-ACBE-4E37-89E7-2C05D8CF1582}" presName="Child" presStyleLbl="revTx" presStyleIdx="6" presStyleCnt="8" custLinFactNeighborX="4314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9D20DFC-190E-4913-9ED4-46C637E255AF}" type="pres">
      <dgm:prSet presAssocID="{39DDC31B-B670-4701-A78D-EF2B0E69F0EB}" presName="childComposite" presStyleCnt="0">
        <dgm:presLayoutVars>
          <dgm:chMax val="0"/>
          <dgm:chPref val="0"/>
        </dgm:presLayoutVars>
      </dgm:prSet>
      <dgm:spPr/>
    </dgm:pt>
    <dgm:pt modelId="{A8B90ED2-CCBA-49AF-872D-CA32972F2870}" type="pres">
      <dgm:prSet presAssocID="{39DDC31B-B670-4701-A78D-EF2B0E69F0EB}" presName="ChildAccent" presStyleLbl="solidFgAcc1" presStyleIdx="5" presStyleCnt="6" custLinFactX="246224" custLinFactNeighborX="300000"/>
      <dgm:spPr/>
    </dgm:pt>
    <dgm:pt modelId="{6E1E60D5-099E-45B7-9BCA-BB1D74A48B6F}" type="pres">
      <dgm:prSet presAssocID="{39DDC31B-B670-4701-A78D-EF2B0E69F0EB}" presName="Child" presStyleLbl="revTx" presStyleIdx="7" presStyleCnt="8" custLinFactNeighborX="4314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12FDFD-2FE3-4F2F-8CE1-C7A68E98E9C7}" type="presOf" srcId="{9A6FDF6A-610E-41BE-9B92-C30A69C8A56A}" destId="{4E0DCBB6-1819-4966-8394-2C0B2C948526}" srcOrd="0" destOrd="0" presId="urn:microsoft.com/office/officeart/2008/layout/SquareAccentList"/>
    <dgm:cxn modelId="{26E0DB44-BD95-4ED5-973B-1E50A2FA2BC1}" type="presOf" srcId="{78A84CED-366F-4873-90B1-3896CAEE2E69}" destId="{1B529E30-1AC8-43A6-A1A9-8A4FF4B38EFB}" srcOrd="0" destOrd="0" presId="urn:microsoft.com/office/officeart/2008/layout/SquareAccentList"/>
    <dgm:cxn modelId="{FFB7A819-B29B-49A6-89ED-2F79DDC2E700}" type="presOf" srcId="{F77B1E67-A622-4658-8D62-104D6F273496}" destId="{101C04F7-1073-40BF-B3F0-32C6EE8CDF09}" srcOrd="0" destOrd="0" presId="urn:microsoft.com/office/officeart/2008/layout/SquareAccentList"/>
    <dgm:cxn modelId="{781DF5FA-515D-4474-9186-F2FC09A222DA}" srcId="{99ADD54C-1A24-42B2-A4F0-A21EB4BCBE0F}" destId="{179BC6CE-ACBE-4E37-89E7-2C05D8CF1582}" srcOrd="1" destOrd="0" parTransId="{C50AFE61-E119-4FAF-A2F6-29271EEB1943}" sibTransId="{6073B42C-99DD-429E-A03B-8F9C6EFDA4D5}"/>
    <dgm:cxn modelId="{35A6CAB8-9E13-403D-8B51-369DCE15B559}" type="presOf" srcId="{5731CFAC-FA7E-4081-B96F-7B88856B1ACE}" destId="{056C2C43-89F4-4D75-803A-DA7BB9613B0A}" srcOrd="0" destOrd="0" presId="urn:microsoft.com/office/officeart/2008/layout/SquareAccentList"/>
    <dgm:cxn modelId="{746AA0DD-8CD5-4F1A-9807-7FBD42E2AEEB}" srcId="{F77B1E67-A622-4658-8D62-104D6F273496}" destId="{02FA907B-045D-4F5D-A705-F025682C27C8}" srcOrd="2" destOrd="0" parTransId="{C315A33F-CE72-4C9E-A316-882F1ECCABB5}" sibTransId="{9336F8A6-824A-410B-999E-F28592B1ECEF}"/>
    <dgm:cxn modelId="{78152620-722A-44C5-BECE-2DF925DFA407}" srcId="{F77B1E67-A622-4658-8D62-104D6F273496}" destId="{5731CFAC-FA7E-4081-B96F-7B88856B1ACE}" srcOrd="0" destOrd="0" parTransId="{EC844668-EDF5-4C8F-A68B-467BDF02E8B9}" sibTransId="{BFC31858-942E-481B-AEAD-50C9845D0BAC}"/>
    <dgm:cxn modelId="{F4C1E5A1-943A-4DFF-B690-09B9DB3A755C}" srcId="{10F4FE4E-AE52-434A-85F2-381F7F715C23}" destId="{99ADD54C-1A24-42B2-A4F0-A21EB4BCBE0F}" srcOrd="1" destOrd="0" parTransId="{BECC387E-8BF5-402E-8210-FFE6E156923B}" sibTransId="{A4A792C7-6578-45D0-A1E7-AE67C10BF899}"/>
    <dgm:cxn modelId="{878E4AEF-39BF-45F2-AD79-5ECFA4BE5499}" srcId="{99ADD54C-1A24-42B2-A4F0-A21EB4BCBE0F}" destId="{39DDC31B-B670-4701-A78D-EF2B0E69F0EB}" srcOrd="2" destOrd="0" parTransId="{134F760C-64FF-413F-BA82-58997B7EF109}" sibTransId="{F103C37B-5189-4C4D-BD87-B0E676922A95}"/>
    <dgm:cxn modelId="{B0DEBA77-44A5-49B8-9D1E-FFD449292707}" type="presOf" srcId="{39DDC31B-B670-4701-A78D-EF2B0E69F0EB}" destId="{6E1E60D5-099E-45B7-9BCA-BB1D74A48B6F}" srcOrd="0" destOrd="0" presId="urn:microsoft.com/office/officeart/2008/layout/SquareAccentList"/>
    <dgm:cxn modelId="{5A29EF23-FC28-4B59-B24F-2F6F8BF86723}" type="presOf" srcId="{179BC6CE-ACBE-4E37-89E7-2C05D8CF1582}" destId="{F89E53EF-2DD4-4FEC-B1B8-B04CFE1298CC}" srcOrd="0" destOrd="0" presId="urn:microsoft.com/office/officeart/2008/layout/SquareAccentList"/>
    <dgm:cxn modelId="{A1A75068-A75B-4103-A15C-E862732E180A}" type="presOf" srcId="{99ADD54C-1A24-42B2-A4F0-A21EB4BCBE0F}" destId="{CF342B37-E5FF-44A4-BCFB-142358A5146D}" srcOrd="0" destOrd="0" presId="urn:microsoft.com/office/officeart/2008/layout/SquareAccentList"/>
    <dgm:cxn modelId="{2272BE88-0667-4B1C-B8BA-08BB50924ACB}" srcId="{10F4FE4E-AE52-434A-85F2-381F7F715C23}" destId="{F77B1E67-A622-4658-8D62-104D6F273496}" srcOrd="0" destOrd="0" parTransId="{80E97482-BE38-43F2-913C-CBBDA88F88DA}" sibTransId="{BE0B4F2E-E6D4-4999-8C85-46BAEABEDEE6}"/>
    <dgm:cxn modelId="{2184C6E7-DC89-42BE-BCBF-49963F829E53}" srcId="{99ADD54C-1A24-42B2-A4F0-A21EB4BCBE0F}" destId="{9A6FDF6A-610E-41BE-9B92-C30A69C8A56A}" srcOrd="0" destOrd="0" parTransId="{0BE4F2D5-605B-49BE-A02F-E796211B1174}" sibTransId="{1297E65C-675F-420A-BD0E-A0EC5325A41B}"/>
    <dgm:cxn modelId="{699B54B8-A71C-4774-B39C-CD1C71765C8E}" type="presOf" srcId="{02FA907B-045D-4F5D-A705-F025682C27C8}" destId="{A136E169-A614-4917-9027-EFE6A5486776}" srcOrd="0" destOrd="0" presId="urn:microsoft.com/office/officeart/2008/layout/SquareAccentList"/>
    <dgm:cxn modelId="{E52732C7-48DC-42EB-B6DD-C901699290E8}" type="presOf" srcId="{10F4FE4E-AE52-434A-85F2-381F7F715C23}" destId="{B7474BF5-CDBA-485E-ABFE-A92C0C22C6FA}" srcOrd="0" destOrd="0" presId="urn:microsoft.com/office/officeart/2008/layout/SquareAccentList"/>
    <dgm:cxn modelId="{A8945A3C-D025-4E43-800C-AB6A638335E8}" srcId="{F77B1E67-A622-4658-8D62-104D6F273496}" destId="{78A84CED-366F-4873-90B1-3896CAEE2E69}" srcOrd="1" destOrd="0" parTransId="{CC8220F4-9384-4CBF-BA50-D1E91717FFF9}" sibTransId="{69672683-A6F7-4901-B029-822279CE216E}"/>
    <dgm:cxn modelId="{6043F1AD-5346-42D5-B5A7-49D3E4D3819F}" type="presParOf" srcId="{B7474BF5-CDBA-485E-ABFE-A92C0C22C6FA}" destId="{C786CD66-A816-45EA-AFE0-DEF477BCD338}" srcOrd="0" destOrd="0" presId="urn:microsoft.com/office/officeart/2008/layout/SquareAccentList"/>
    <dgm:cxn modelId="{74205EA6-7359-4701-AA6A-1A9FE0740F3B}" type="presParOf" srcId="{C786CD66-A816-45EA-AFE0-DEF477BCD338}" destId="{A1D6F748-F136-4DAD-9822-BBE4B5EB9F15}" srcOrd="0" destOrd="0" presId="urn:microsoft.com/office/officeart/2008/layout/SquareAccentList"/>
    <dgm:cxn modelId="{BD3CD08C-25AD-4314-9EE8-279C8385DE6C}" type="presParOf" srcId="{A1D6F748-F136-4DAD-9822-BBE4B5EB9F15}" destId="{508E2F70-A2F2-4A4E-8CC7-A3E6C1FA08DD}" srcOrd="0" destOrd="0" presId="urn:microsoft.com/office/officeart/2008/layout/SquareAccentList"/>
    <dgm:cxn modelId="{C6437E67-C26A-45D0-811F-38A532048E27}" type="presParOf" srcId="{A1D6F748-F136-4DAD-9822-BBE4B5EB9F15}" destId="{437E8DF5-5A00-4E6C-87F3-D22AC202A419}" srcOrd="1" destOrd="0" presId="urn:microsoft.com/office/officeart/2008/layout/SquareAccentList"/>
    <dgm:cxn modelId="{911762D4-256E-4D45-8113-8F6BC4A503DD}" type="presParOf" srcId="{A1D6F748-F136-4DAD-9822-BBE4B5EB9F15}" destId="{101C04F7-1073-40BF-B3F0-32C6EE8CDF09}" srcOrd="2" destOrd="0" presId="urn:microsoft.com/office/officeart/2008/layout/SquareAccentList"/>
    <dgm:cxn modelId="{AFA7D6A3-E3A5-4B19-B07C-BFFC0027A56C}" type="presParOf" srcId="{C786CD66-A816-45EA-AFE0-DEF477BCD338}" destId="{3CA104B3-2627-45C0-868A-F456C54BA14F}" srcOrd="1" destOrd="0" presId="urn:microsoft.com/office/officeart/2008/layout/SquareAccentList"/>
    <dgm:cxn modelId="{97935E1F-B045-472C-A086-56BB587DE1AC}" type="presParOf" srcId="{3CA104B3-2627-45C0-868A-F456C54BA14F}" destId="{0045F49E-16C7-4961-8B8F-275AD27B4FC4}" srcOrd="0" destOrd="0" presId="urn:microsoft.com/office/officeart/2008/layout/SquareAccentList"/>
    <dgm:cxn modelId="{FA020468-D1B1-480F-A8A3-E90ECFA5A7D5}" type="presParOf" srcId="{0045F49E-16C7-4961-8B8F-275AD27B4FC4}" destId="{858DA9D2-A330-4604-A5AB-6178CAD07F7D}" srcOrd="0" destOrd="0" presId="urn:microsoft.com/office/officeart/2008/layout/SquareAccentList"/>
    <dgm:cxn modelId="{5AB967C4-DD8E-40D4-A896-D037C8318520}" type="presParOf" srcId="{0045F49E-16C7-4961-8B8F-275AD27B4FC4}" destId="{056C2C43-89F4-4D75-803A-DA7BB9613B0A}" srcOrd="1" destOrd="0" presId="urn:microsoft.com/office/officeart/2008/layout/SquareAccentList"/>
    <dgm:cxn modelId="{DA28AED8-8692-4C9F-A9B1-351711831FF8}" type="presParOf" srcId="{3CA104B3-2627-45C0-868A-F456C54BA14F}" destId="{B49D5C85-D674-492D-8522-D048A1AFA4E0}" srcOrd="1" destOrd="0" presId="urn:microsoft.com/office/officeart/2008/layout/SquareAccentList"/>
    <dgm:cxn modelId="{B575FA6B-2FBE-4D31-BD2E-3FCA5B4836F6}" type="presParOf" srcId="{B49D5C85-D674-492D-8522-D048A1AFA4E0}" destId="{1430803F-8CD0-45D9-8C39-B93E3517C1D5}" srcOrd="0" destOrd="0" presId="urn:microsoft.com/office/officeart/2008/layout/SquareAccentList"/>
    <dgm:cxn modelId="{A0F1E055-37B2-4016-9C40-756828BB738C}" type="presParOf" srcId="{B49D5C85-D674-492D-8522-D048A1AFA4E0}" destId="{1B529E30-1AC8-43A6-A1A9-8A4FF4B38EFB}" srcOrd="1" destOrd="0" presId="urn:microsoft.com/office/officeart/2008/layout/SquareAccentList"/>
    <dgm:cxn modelId="{40F959C4-4EAC-43AD-B85C-364BCD0E3E49}" type="presParOf" srcId="{3CA104B3-2627-45C0-868A-F456C54BA14F}" destId="{D852D8A5-63E5-4C02-AA68-4DECAB85FC75}" srcOrd="2" destOrd="0" presId="urn:microsoft.com/office/officeart/2008/layout/SquareAccentList"/>
    <dgm:cxn modelId="{B000E0CE-97EE-4716-884D-FC040CCF5890}" type="presParOf" srcId="{D852D8A5-63E5-4C02-AA68-4DECAB85FC75}" destId="{900B43B8-C73E-4766-8711-B53CC5B4404B}" srcOrd="0" destOrd="0" presId="urn:microsoft.com/office/officeart/2008/layout/SquareAccentList"/>
    <dgm:cxn modelId="{564A7302-DF7B-4E00-A656-3AFAD752E316}" type="presParOf" srcId="{D852D8A5-63E5-4C02-AA68-4DECAB85FC75}" destId="{A136E169-A614-4917-9027-EFE6A5486776}" srcOrd="1" destOrd="0" presId="urn:microsoft.com/office/officeart/2008/layout/SquareAccentList"/>
    <dgm:cxn modelId="{CB653080-8CE8-485B-90D3-777043420192}" type="presParOf" srcId="{B7474BF5-CDBA-485E-ABFE-A92C0C22C6FA}" destId="{39D350BF-63B6-4D6F-9FD8-13435BA8B7CC}" srcOrd="1" destOrd="0" presId="urn:microsoft.com/office/officeart/2008/layout/SquareAccentList"/>
    <dgm:cxn modelId="{D5E40EC8-0DF8-4613-9F3A-70622649FAE0}" type="presParOf" srcId="{39D350BF-63B6-4D6F-9FD8-13435BA8B7CC}" destId="{FAC8D52C-3847-4307-89D3-3CE35E8B442F}" srcOrd="0" destOrd="0" presId="urn:microsoft.com/office/officeart/2008/layout/SquareAccentList"/>
    <dgm:cxn modelId="{133B3263-4EFD-4E8C-812A-3C4BFA7C1BA8}" type="presParOf" srcId="{FAC8D52C-3847-4307-89D3-3CE35E8B442F}" destId="{84DD0C13-0C7B-46D3-B0A9-1293105C0ACB}" srcOrd="0" destOrd="0" presId="urn:microsoft.com/office/officeart/2008/layout/SquareAccentList"/>
    <dgm:cxn modelId="{C355D8C6-E5F1-4151-93CF-A66A5C791473}" type="presParOf" srcId="{FAC8D52C-3847-4307-89D3-3CE35E8B442F}" destId="{02B11CF1-EBE6-4F83-8395-235C43B0AE10}" srcOrd="1" destOrd="0" presId="urn:microsoft.com/office/officeart/2008/layout/SquareAccentList"/>
    <dgm:cxn modelId="{F7786DA7-53A6-48A0-AEC0-09C9B74496E3}" type="presParOf" srcId="{FAC8D52C-3847-4307-89D3-3CE35E8B442F}" destId="{CF342B37-E5FF-44A4-BCFB-142358A5146D}" srcOrd="2" destOrd="0" presId="urn:microsoft.com/office/officeart/2008/layout/SquareAccentList"/>
    <dgm:cxn modelId="{06065DA4-7251-41E3-9BB3-9D0807D627FF}" type="presParOf" srcId="{39D350BF-63B6-4D6F-9FD8-13435BA8B7CC}" destId="{805601ED-D5E5-436C-B449-361FC3C7E451}" srcOrd="1" destOrd="0" presId="urn:microsoft.com/office/officeart/2008/layout/SquareAccentList"/>
    <dgm:cxn modelId="{6F914C56-02CB-490D-A3C6-AC7EB4DA730D}" type="presParOf" srcId="{805601ED-D5E5-436C-B449-361FC3C7E451}" destId="{8C1556FF-BF74-4618-8ACD-72E0FFFA8C05}" srcOrd="0" destOrd="0" presId="urn:microsoft.com/office/officeart/2008/layout/SquareAccentList"/>
    <dgm:cxn modelId="{9D8623F7-3339-4FD4-B020-36D4CCF1A179}" type="presParOf" srcId="{8C1556FF-BF74-4618-8ACD-72E0FFFA8C05}" destId="{E982881E-E21E-4577-ACA0-5B0F214400A7}" srcOrd="0" destOrd="0" presId="urn:microsoft.com/office/officeart/2008/layout/SquareAccentList"/>
    <dgm:cxn modelId="{210CDBE0-9001-4BD7-9B1A-86595D227DFC}" type="presParOf" srcId="{8C1556FF-BF74-4618-8ACD-72E0FFFA8C05}" destId="{4E0DCBB6-1819-4966-8394-2C0B2C948526}" srcOrd="1" destOrd="0" presId="urn:microsoft.com/office/officeart/2008/layout/SquareAccentList"/>
    <dgm:cxn modelId="{058D1893-BCFC-4F65-938F-C0C33E98C612}" type="presParOf" srcId="{805601ED-D5E5-436C-B449-361FC3C7E451}" destId="{AF47C8A9-F7B3-45F2-AFAF-EEEC5E7BA5E9}" srcOrd="1" destOrd="0" presId="urn:microsoft.com/office/officeart/2008/layout/SquareAccentList"/>
    <dgm:cxn modelId="{B8274A66-0845-418F-8B67-C822B2283822}" type="presParOf" srcId="{AF47C8A9-F7B3-45F2-AFAF-EEEC5E7BA5E9}" destId="{EB02833C-0ACA-4A61-831B-780903650440}" srcOrd="0" destOrd="0" presId="urn:microsoft.com/office/officeart/2008/layout/SquareAccentList"/>
    <dgm:cxn modelId="{2378A939-3E0D-4B39-BE5B-3AE8ECBB9BF5}" type="presParOf" srcId="{AF47C8A9-F7B3-45F2-AFAF-EEEC5E7BA5E9}" destId="{F89E53EF-2DD4-4FEC-B1B8-B04CFE1298CC}" srcOrd="1" destOrd="0" presId="urn:microsoft.com/office/officeart/2008/layout/SquareAccentList"/>
    <dgm:cxn modelId="{F80DD8DA-BDBB-4EB0-8C40-065DD1844379}" type="presParOf" srcId="{805601ED-D5E5-436C-B449-361FC3C7E451}" destId="{89D20DFC-190E-4913-9ED4-46C637E255AF}" srcOrd="2" destOrd="0" presId="urn:microsoft.com/office/officeart/2008/layout/SquareAccentList"/>
    <dgm:cxn modelId="{A5782AFA-5E60-414D-BF32-20C82AB4D3BC}" type="presParOf" srcId="{89D20DFC-190E-4913-9ED4-46C637E255AF}" destId="{A8B90ED2-CCBA-49AF-872D-CA32972F2870}" srcOrd="0" destOrd="0" presId="urn:microsoft.com/office/officeart/2008/layout/SquareAccentList"/>
    <dgm:cxn modelId="{65F52D27-3D9E-4E10-9318-46AB4EAC3970}" type="presParOf" srcId="{89D20DFC-190E-4913-9ED4-46C637E255AF}" destId="{6E1E60D5-099E-45B7-9BCA-BB1D74A48B6F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C9A13-BCCF-4830-917D-8BC08C8F1E7D}">
      <dsp:nvSpPr>
        <dsp:cNvPr id="0" name=""/>
        <dsp:cNvSpPr/>
      </dsp:nvSpPr>
      <dsp:spPr>
        <a:xfrm>
          <a:off x="-2793317" y="-420686"/>
          <a:ext cx="3337459" cy="3337459"/>
        </a:xfrm>
        <a:prstGeom prst="blockArc">
          <a:avLst>
            <a:gd name="adj1" fmla="val 18900000"/>
            <a:gd name="adj2" fmla="val 2700000"/>
            <a:gd name="adj3" fmla="val 647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9EE89-5EEC-486D-BA06-673CBA8597AF}">
      <dsp:nvSpPr>
        <dsp:cNvPr id="0" name=""/>
        <dsp:cNvSpPr/>
      </dsp:nvSpPr>
      <dsp:spPr>
        <a:xfrm>
          <a:off x="347621" y="247519"/>
          <a:ext cx="5996709" cy="49503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2937" tIns="45720" rIns="45720" bIns="45720" numCol="1" spcCol="1270" anchor="ctr" anchorCtr="0">
          <a:noAutofit/>
        </a:bodyPr>
        <a:lstStyle/>
        <a:p>
          <a:pPr lvl="0" algn="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i="1" kern="1200" dirty="0" smtClean="0"/>
            <a:t>클라이언트 </a:t>
          </a:r>
          <a:r>
            <a:rPr lang="ko-KR" altLang="en-US" sz="3200" b="1" kern="1200" dirty="0" smtClean="0"/>
            <a:t> </a:t>
          </a:r>
          <a:r>
            <a:rPr lang="ko-KR" altLang="en-US" sz="3200" b="1" kern="1200" dirty="0" err="1" smtClean="0"/>
            <a:t>장동필</a:t>
          </a:r>
          <a:r>
            <a:rPr lang="ko-KR" altLang="en-US" sz="3200" kern="1200" dirty="0" smtClean="0"/>
            <a:t> </a:t>
          </a:r>
          <a:r>
            <a:rPr lang="ko-KR" altLang="en-US" sz="2000" kern="1200" dirty="0" err="1" smtClean="0"/>
            <a:t>게임공학과</a:t>
          </a:r>
          <a:r>
            <a:rPr lang="ko-KR" altLang="en-US" sz="2000" kern="1200" dirty="0" smtClean="0"/>
            <a:t> </a:t>
          </a:r>
          <a:r>
            <a:rPr lang="en-US" altLang="ko-KR" sz="2000" kern="1200" dirty="0" smtClean="0"/>
            <a:t>2013182037 </a:t>
          </a:r>
          <a:endParaRPr lang="ko-KR" altLang="en-US" sz="2000" kern="1200" dirty="0"/>
        </a:p>
      </dsp:txBody>
      <dsp:txXfrm>
        <a:off x="347621" y="247519"/>
        <a:ext cx="5996709" cy="495038"/>
      </dsp:txXfrm>
    </dsp:sp>
    <dsp:sp modelId="{AF49CF60-30C6-454F-B501-4501D537B99A}">
      <dsp:nvSpPr>
        <dsp:cNvPr id="0" name=""/>
        <dsp:cNvSpPr/>
      </dsp:nvSpPr>
      <dsp:spPr>
        <a:xfrm>
          <a:off x="38222" y="185639"/>
          <a:ext cx="618798" cy="6187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A45061-FCC8-4FE2-9742-F2ED01E2543B}">
      <dsp:nvSpPr>
        <dsp:cNvPr id="0" name=""/>
        <dsp:cNvSpPr/>
      </dsp:nvSpPr>
      <dsp:spPr>
        <a:xfrm>
          <a:off x="527567" y="990077"/>
          <a:ext cx="5816763" cy="49503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2937" tIns="45720" rIns="45720" bIns="45720" numCol="1" spcCol="1270" anchor="ctr" anchorCtr="0">
          <a:noAutofit/>
        </a:bodyPr>
        <a:lstStyle/>
        <a:p>
          <a:pPr lvl="0" algn="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i="1" kern="1200" smtClean="0"/>
            <a:t>서버  </a:t>
          </a:r>
          <a:r>
            <a:rPr lang="ko-KR" altLang="en-US" sz="3200" b="1" kern="1200" smtClean="0"/>
            <a:t> 김성일</a:t>
          </a:r>
          <a:r>
            <a:rPr lang="ko-KR" altLang="en-US" sz="3200" kern="1200" smtClean="0"/>
            <a:t> </a:t>
          </a:r>
          <a:r>
            <a:rPr lang="ko-KR" altLang="en-US" sz="2000" kern="1200" smtClean="0"/>
            <a:t>게임공학과 </a:t>
          </a:r>
          <a:r>
            <a:rPr lang="en-US" altLang="ko-KR" sz="2000" kern="1200" smtClean="0"/>
            <a:t>2011182006 </a:t>
          </a:r>
          <a:endParaRPr lang="ko-KR" altLang="en-US" sz="3200" kern="1200" dirty="0"/>
        </a:p>
      </dsp:txBody>
      <dsp:txXfrm>
        <a:off x="527567" y="990077"/>
        <a:ext cx="5816763" cy="495038"/>
      </dsp:txXfrm>
    </dsp:sp>
    <dsp:sp modelId="{F355A02C-2CF4-4C12-B00C-C2F9385B383D}">
      <dsp:nvSpPr>
        <dsp:cNvPr id="0" name=""/>
        <dsp:cNvSpPr/>
      </dsp:nvSpPr>
      <dsp:spPr>
        <a:xfrm>
          <a:off x="218168" y="928197"/>
          <a:ext cx="618798" cy="6187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7AA34C-FF77-4DE2-B187-5B9143197812}">
      <dsp:nvSpPr>
        <dsp:cNvPr id="0" name=""/>
        <dsp:cNvSpPr/>
      </dsp:nvSpPr>
      <dsp:spPr>
        <a:xfrm>
          <a:off x="347621" y="1732635"/>
          <a:ext cx="5996709" cy="49503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2937" tIns="45720" rIns="45720" bIns="45720" numCol="1" spcCol="1270" anchor="ctr" anchorCtr="0">
          <a:noAutofit/>
        </a:bodyPr>
        <a:lstStyle/>
        <a:p>
          <a:pPr lvl="0" algn="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i="1" kern="1200" smtClean="0"/>
            <a:t>기획</a:t>
          </a:r>
          <a:r>
            <a:rPr lang="en-US" altLang="ko-KR" sz="1800" b="1" i="1" kern="1200" smtClean="0"/>
            <a:t>/</a:t>
          </a:r>
          <a:r>
            <a:rPr lang="ko-KR" altLang="en-US" sz="1800" b="1" i="1" kern="1200" smtClean="0"/>
            <a:t>그래픽  </a:t>
          </a:r>
          <a:r>
            <a:rPr lang="ko-KR" altLang="en-US" sz="3200" b="1" kern="1200" smtClean="0"/>
            <a:t>송형종</a:t>
          </a:r>
          <a:r>
            <a:rPr lang="ko-KR" altLang="en-US" sz="3200" kern="1200" smtClean="0"/>
            <a:t> </a:t>
          </a:r>
          <a:r>
            <a:rPr lang="ko-KR" altLang="en-US" sz="2000" kern="1200" smtClean="0"/>
            <a:t>게임공학과 </a:t>
          </a:r>
          <a:r>
            <a:rPr lang="en-US" altLang="ko-KR" sz="2000" kern="1200" smtClean="0"/>
            <a:t>201180026</a:t>
          </a:r>
          <a:endParaRPr lang="ko-KR" altLang="en-US" sz="2000" kern="1200" dirty="0"/>
        </a:p>
      </dsp:txBody>
      <dsp:txXfrm>
        <a:off x="347621" y="1732635"/>
        <a:ext cx="5996709" cy="495038"/>
      </dsp:txXfrm>
    </dsp:sp>
    <dsp:sp modelId="{9EF7E191-67D8-4C7E-88D2-DC6AC2496DF2}">
      <dsp:nvSpPr>
        <dsp:cNvPr id="0" name=""/>
        <dsp:cNvSpPr/>
      </dsp:nvSpPr>
      <dsp:spPr>
        <a:xfrm>
          <a:off x="38222" y="1670755"/>
          <a:ext cx="618798" cy="6187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EF66B-965D-4CE5-A5E7-E72359B91246}">
      <dsp:nvSpPr>
        <dsp:cNvPr id="0" name=""/>
        <dsp:cNvSpPr/>
      </dsp:nvSpPr>
      <dsp:spPr>
        <a:xfrm>
          <a:off x="6014" y="0"/>
          <a:ext cx="533077" cy="533077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AA7C3-2B48-4DF1-8D5F-155BFDFFA5CA}">
      <dsp:nvSpPr>
        <dsp:cNvPr id="0" name=""/>
        <dsp:cNvSpPr/>
      </dsp:nvSpPr>
      <dsp:spPr>
        <a:xfrm>
          <a:off x="59321" y="53307"/>
          <a:ext cx="426461" cy="426461"/>
        </a:xfrm>
        <a:prstGeom prst="chord">
          <a:avLst>
            <a:gd name="adj1" fmla="val 2332194"/>
            <a:gd name="adj2" fmla="val 8587806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0659-9451-4FC5-86B2-7A1F17C1147F}">
      <dsp:nvSpPr>
        <dsp:cNvPr id="0" name=""/>
        <dsp:cNvSpPr/>
      </dsp:nvSpPr>
      <dsp:spPr>
        <a:xfrm>
          <a:off x="650149" y="533077"/>
          <a:ext cx="1577020" cy="2243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solidFill>
                <a:schemeClr val="tx1"/>
              </a:solidFill>
            </a:rPr>
            <a:t>연구 목적</a:t>
          </a:r>
          <a:endParaRPr lang="en-US" altLang="ko-KR" sz="1400" kern="1200" dirty="0" smtClean="0">
            <a:solidFill>
              <a:schemeClr val="tx1"/>
            </a:solidFill>
          </a:endParaRP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solidFill>
                <a:schemeClr val="tx1"/>
              </a:solidFill>
            </a:rPr>
            <a:t>개요</a:t>
          </a:r>
          <a:endParaRPr lang="ko-KR" altLang="en-US" sz="1400" kern="1200" dirty="0">
            <a:solidFill>
              <a:schemeClr val="tx1"/>
            </a:solidFill>
          </a:endParaRP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smtClean="0">
              <a:solidFill>
                <a:schemeClr val="tx1"/>
              </a:solidFill>
            </a:rPr>
            <a:t>메인 플레이</a:t>
          </a:r>
          <a:endParaRPr lang="ko-KR" altLang="en-US" sz="1400" kern="1200" dirty="0">
            <a:solidFill>
              <a:schemeClr val="tx1"/>
            </a:solidFill>
          </a:endParaRP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smtClean="0">
              <a:solidFill>
                <a:schemeClr val="tx1"/>
              </a:solidFill>
            </a:rPr>
            <a:t>게임 룰</a:t>
          </a:r>
          <a:endParaRPr lang="ko-KR" altLang="en-US" sz="1400" kern="1200" dirty="0">
            <a:solidFill>
              <a:schemeClr val="tx1"/>
            </a:solidFill>
          </a:endParaRP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smtClean="0">
              <a:solidFill>
                <a:schemeClr val="tx1"/>
              </a:solidFill>
            </a:rPr>
            <a:t>게임 조작</a:t>
          </a:r>
          <a:endParaRPr lang="ko-KR" altLang="en-US" sz="1400" kern="1200" dirty="0">
            <a:solidFill>
              <a:schemeClr val="tx1"/>
            </a:solidFill>
          </a:endParaRPr>
        </a:p>
      </dsp:txBody>
      <dsp:txXfrm>
        <a:off x="650149" y="533077"/>
        <a:ext cx="1577020" cy="2243367"/>
      </dsp:txXfrm>
    </dsp:sp>
    <dsp:sp modelId="{39F0EB64-13DB-473E-B2F0-59E94221B7F7}">
      <dsp:nvSpPr>
        <dsp:cNvPr id="0" name=""/>
        <dsp:cNvSpPr/>
      </dsp:nvSpPr>
      <dsp:spPr>
        <a:xfrm>
          <a:off x="650149" y="0"/>
          <a:ext cx="1577020" cy="533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smtClean="0">
              <a:solidFill>
                <a:schemeClr val="tx1"/>
              </a:solidFill>
            </a:rPr>
            <a:t>Need</a:t>
          </a:r>
          <a:endParaRPr lang="ko-KR" altLang="en-US" sz="1800" b="1" kern="1200" dirty="0">
            <a:solidFill>
              <a:schemeClr val="tx1"/>
            </a:solidFill>
          </a:endParaRPr>
        </a:p>
      </dsp:txBody>
      <dsp:txXfrm>
        <a:off x="650149" y="0"/>
        <a:ext cx="1577020" cy="533077"/>
      </dsp:txXfrm>
    </dsp:sp>
    <dsp:sp modelId="{6555D2BD-CD74-4A2B-8281-8CDA89A233C5}">
      <dsp:nvSpPr>
        <dsp:cNvPr id="0" name=""/>
        <dsp:cNvSpPr/>
      </dsp:nvSpPr>
      <dsp:spPr>
        <a:xfrm>
          <a:off x="2338228" y="0"/>
          <a:ext cx="533077" cy="533077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28EA1-1140-487A-BC8C-2DF7473D81C1}">
      <dsp:nvSpPr>
        <dsp:cNvPr id="0" name=""/>
        <dsp:cNvSpPr/>
      </dsp:nvSpPr>
      <dsp:spPr>
        <a:xfrm>
          <a:off x="2391535" y="53307"/>
          <a:ext cx="426461" cy="426461"/>
        </a:xfrm>
        <a:prstGeom prst="chord">
          <a:avLst>
            <a:gd name="adj1" fmla="val 692220"/>
            <a:gd name="adj2" fmla="val 10107780"/>
          </a:avLst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accent3">
              <a:hueOff val="677650"/>
              <a:satOff val="25000"/>
              <a:lumOff val="-3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3F25F-464B-4EFD-9BEB-D9DA84C6C416}">
      <dsp:nvSpPr>
        <dsp:cNvPr id="0" name=""/>
        <dsp:cNvSpPr/>
      </dsp:nvSpPr>
      <dsp:spPr>
        <a:xfrm>
          <a:off x="2982363" y="533077"/>
          <a:ext cx="1577020" cy="2243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smtClean="0">
              <a:solidFill>
                <a:schemeClr val="tx1"/>
              </a:solidFill>
            </a:rPr>
            <a:t>개발 환경</a:t>
          </a:r>
          <a:endParaRPr lang="ko-KR" altLang="en-US" sz="1400" kern="1200" dirty="0">
            <a:solidFill>
              <a:schemeClr val="tx1"/>
            </a:solidFill>
          </a:endParaRPr>
        </a:p>
      </dsp:txBody>
      <dsp:txXfrm>
        <a:off x="2982363" y="533077"/>
        <a:ext cx="1577020" cy="2243367"/>
      </dsp:txXfrm>
    </dsp:sp>
    <dsp:sp modelId="{96EA725D-5881-46C8-8142-96BA24F136FF}">
      <dsp:nvSpPr>
        <dsp:cNvPr id="0" name=""/>
        <dsp:cNvSpPr/>
      </dsp:nvSpPr>
      <dsp:spPr>
        <a:xfrm>
          <a:off x="2982363" y="0"/>
          <a:ext cx="1577020" cy="533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smtClean="0">
              <a:solidFill>
                <a:schemeClr val="tx1"/>
              </a:solidFill>
            </a:rPr>
            <a:t>Approach</a:t>
          </a:r>
          <a:endParaRPr lang="ko-KR" altLang="en-US" sz="1800" b="1" kern="1200" dirty="0">
            <a:solidFill>
              <a:schemeClr val="tx1"/>
            </a:solidFill>
          </a:endParaRPr>
        </a:p>
      </dsp:txBody>
      <dsp:txXfrm>
        <a:off x="2982363" y="0"/>
        <a:ext cx="1577020" cy="533077"/>
      </dsp:txXfrm>
    </dsp:sp>
    <dsp:sp modelId="{5635F71B-3487-4DFD-B0A0-62507F2B5A0E}">
      <dsp:nvSpPr>
        <dsp:cNvPr id="0" name=""/>
        <dsp:cNvSpPr/>
      </dsp:nvSpPr>
      <dsp:spPr>
        <a:xfrm>
          <a:off x="4670441" y="0"/>
          <a:ext cx="533077" cy="533077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C8152-ABEB-4A78-BFF3-2DE5BDC3EDBF}">
      <dsp:nvSpPr>
        <dsp:cNvPr id="0" name=""/>
        <dsp:cNvSpPr/>
      </dsp:nvSpPr>
      <dsp:spPr>
        <a:xfrm>
          <a:off x="4723749" y="53307"/>
          <a:ext cx="426461" cy="426461"/>
        </a:xfrm>
        <a:prstGeom prst="chord">
          <a:avLst>
            <a:gd name="adj1" fmla="val 20907780"/>
            <a:gd name="adj2" fmla="val 1149222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D67EE-1920-40E2-8027-4185E4E74F41}">
      <dsp:nvSpPr>
        <dsp:cNvPr id="0" name=""/>
        <dsp:cNvSpPr/>
      </dsp:nvSpPr>
      <dsp:spPr>
        <a:xfrm>
          <a:off x="5314577" y="533077"/>
          <a:ext cx="1577020" cy="2243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smtClean="0">
              <a:solidFill>
                <a:schemeClr val="tx1"/>
              </a:solidFill>
            </a:rPr>
            <a:t>중점연구분야</a:t>
          </a:r>
          <a:endParaRPr lang="ko-KR" altLang="en-US" sz="1400" kern="1200" dirty="0">
            <a:solidFill>
              <a:schemeClr val="tx1"/>
            </a:solidFill>
          </a:endParaRPr>
        </a:p>
      </dsp:txBody>
      <dsp:txXfrm>
        <a:off x="5314577" y="533077"/>
        <a:ext cx="1577020" cy="2243367"/>
      </dsp:txXfrm>
    </dsp:sp>
    <dsp:sp modelId="{CF5DA2B5-A9D7-438A-9963-7F4331DD7556}">
      <dsp:nvSpPr>
        <dsp:cNvPr id="0" name=""/>
        <dsp:cNvSpPr/>
      </dsp:nvSpPr>
      <dsp:spPr>
        <a:xfrm>
          <a:off x="5314577" y="0"/>
          <a:ext cx="1577020" cy="533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smtClean="0">
              <a:solidFill>
                <a:schemeClr val="tx1"/>
              </a:solidFill>
            </a:rPr>
            <a:t>Benefits</a:t>
          </a:r>
          <a:endParaRPr lang="ko-KR" altLang="en-US" sz="1800" b="1" kern="1200" dirty="0">
            <a:solidFill>
              <a:schemeClr val="tx1"/>
            </a:solidFill>
          </a:endParaRPr>
        </a:p>
      </dsp:txBody>
      <dsp:txXfrm>
        <a:off x="5314577" y="0"/>
        <a:ext cx="1577020" cy="533077"/>
      </dsp:txXfrm>
    </dsp:sp>
    <dsp:sp modelId="{8C3975EB-072B-42AC-872E-BF8074C25F08}">
      <dsp:nvSpPr>
        <dsp:cNvPr id="0" name=""/>
        <dsp:cNvSpPr/>
      </dsp:nvSpPr>
      <dsp:spPr>
        <a:xfrm>
          <a:off x="7002655" y="0"/>
          <a:ext cx="533077" cy="533077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CF1CDC-1F49-470E-96A4-0DCA80D2D9DC}">
      <dsp:nvSpPr>
        <dsp:cNvPr id="0" name=""/>
        <dsp:cNvSpPr/>
      </dsp:nvSpPr>
      <dsp:spPr>
        <a:xfrm>
          <a:off x="7055963" y="53307"/>
          <a:ext cx="426461" cy="426461"/>
        </a:xfrm>
        <a:prstGeom prst="chord">
          <a:avLst>
            <a:gd name="adj1" fmla="val 19267806"/>
            <a:gd name="adj2" fmla="val 13012194"/>
          </a:avLst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accent3">
              <a:hueOff val="2032949"/>
              <a:satOff val="75000"/>
              <a:lumOff val="-110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FF5ED2-49A0-44FB-957D-AA5C681353CF}">
      <dsp:nvSpPr>
        <dsp:cNvPr id="0" name=""/>
        <dsp:cNvSpPr/>
      </dsp:nvSpPr>
      <dsp:spPr>
        <a:xfrm>
          <a:off x="7646791" y="533077"/>
          <a:ext cx="1577020" cy="2243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smtClean="0">
              <a:solidFill>
                <a:schemeClr val="tx1"/>
              </a:solidFill>
            </a:rPr>
            <a:t>타 게임과의 비교</a:t>
          </a:r>
          <a:endParaRPr lang="ko-KR" altLang="en-US" sz="1400" kern="1200" dirty="0">
            <a:solidFill>
              <a:schemeClr val="tx1"/>
            </a:solidFill>
          </a:endParaRPr>
        </a:p>
      </dsp:txBody>
      <dsp:txXfrm>
        <a:off x="7646791" y="533077"/>
        <a:ext cx="1577020" cy="2243367"/>
      </dsp:txXfrm>
    </dsp:sp>
    <dsp:sp modelId="{5F148ED4-EC82-46EC-87CF-32AFBAF0A404}">
      <dsp:nvSpPr>
        <dsp:cNvPr id="0" name=""/>
        <dsp:cNvSpPr/>
      </dsp:nvSpPr>
      <dsp:spPr>
        <a:xfrm>
          <a:off x="7646791" y="0"/>
          <a:ext cx="1577020" cy="533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smtClean="0">
              <a:solidFill>
                <a:schemeClr val="tx1"/>
              </a:solidFill>
            </a:rPr>
            <a:t>Competition</a:t>
          </a:r>
          <a:endParaRPr lang="ko-KR" altLang="en-US" sz="1800" b="1" kern="1200" dirty="0">
            <a:solidFill>
              <a:schemeClr val="tx1"/>
            </a:solidFill>
          </a:endParaRPr>
        </a:p>
      </dsp:txBody>
      <dsp:txXfrm>
        <a:off x="7646791" y="0"/>
        <a:ext cx="1577020" cy="533077"/>
      </dsp:txXfrm>
    </dsp:sp>
    <dsp:sp modelId="{EFFF8868-AE3E-414F-B243-23276022043A}">
      <dsp:nvSpPr>
        <dsp:cNvPr id="0" name=""/>
        <dsp:cNvSpPr/>
      </dsp:nvSpPr>
      <dsp:spPr>
        <a:xfrm>
          <a:off x="9334869" y="0"/>
          <a:ext cx="533077" cy="533077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5D155-7F6B-40E4-91E2-B754384EBAB0}">
      <dsp:nvSpPr>
        <dsp:cNvPr id="0" name=""/>
        <dsp:cNvSpPr/>
      </dsp:nvSpPr>
      <dsp:spPr>
        <a:xfrm>
          <a:off x="9388177" y="53307"/>
          <a:ext cx="426461" cy="426461"/>
        </a:xfrm>
        <a:prstGeom prst="chord">
          <a:avLst>
            <a:gd name="adj1" fmla="val 16200000"/>
            <a:gd name="adj2" fmla="val 1620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FE655-416C-4B47-8C2E-B042D754E60C}">
      <dsp:nvSpPr>
        <dsp:cNvPr id="0" name=""/>
        <dsp:cNvSpPr/>
      </dsp:nvSpPr>
      <dsp:spPr>
        <a:xfrm>
          <a:off x="9979005" y="533077"/>
          <a:ext cx="1577020" cy="2243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solidFill>
                <a:schemeClr val="tx1"/>
              </a:solidFill>
            </a:rPr>
            <a:t>개발 일정</a:t>
          </a:r>
          <a:endParaRPr lang="ko-KR" altLang="en-US" sz="1400" kern="1200" dirty="0">
            <a:solidFill>
              <a:schemeClr val="tx1"/>
            </a:solidFill>
          </a:endParaRPr>
        </a:p>
      </dsp:txBody>
      <dsp:txXfrm>
        <a:off x="9979005" y="533077"/>
        <a:ext cx="1577020" cy="2243367"/>
      </dsp:txXfrm>
    </dsp:sp>
    <dsp:sp modelId="{FD6ABA38-6DB8-4AFF-A72C-577FC1CCBEC2}">
      <dsp:nvSpPr>
        <dsp:cNvPr id="0" name=""/>
        <dsp:cNvSpPr/>
      </dsp:nvSpPr>
      <dsp:spPr>
        <a:xfrm>
          <a:off x="9979005" y="0"/>
          <a:ext cx="1577020" cy="533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smtClean="0">
              <a:solidFill>
                <a:schemeClr val="tx1"/>
              </a:solidFill>
            </a:rPr>
            <a:t>Appendix</a:t>
          </a:r>
          <a:endParaRPr lang="ko-KR" altLang="en-US" sz="1800" b="1" kern="1200" dirty="0">
            <a:solidFill>
              <a:schemeClr val="tx1"/>
            </a:solidFill>
          </a:endParaRPr>
        </a:p>
      </dsp:txBody>
      <dsp:txXfrm>
        <a:off x="9979005" y="0"/>
        <a:ext cx="1577020" cy="5330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234A49-2C00-4EB5-806D-6881FF8F4B5F}">
      <dsp:nvSpPr>
        <dsp:cNvPr id="0" name=""/>
        <dsp:cNvSpPr/>
      </dsp:nvSpPr>
      <dsp:spPr>
        <a:xfrm>
          <a:off x="2129398" y="205657"/>
          <a:ext cx="4081519" cy="1417458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45686B-E297-4664-8691-078F0883F4AC}">
      <dsp:nvSpPr>
        <dsp:cNvPr id="0" name=""/>
        <dsp:cNvSpPr/>
      </dsp:nvSpPr>
      <dsp:spPr>
        <a:xfrm>
          <a:off x="3780989" y="3613768"/>
          <a:ext cx="790992" cy="506235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1D4E42-26CB-4C08-9BA4-B1EAF28DAD98}">
      <dsp:nvSpPr>
        <dsp:cNvPr id="0" name=""/>
        <dsp:cNvSpPr/>
      </dsp:nvSpPr>
      <dsp:spPr>
        <a:xfrm>
          <a:off x="-85114" y="4113159"/>
          <a:ext cx="8523200" cy="949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i="1" kern="1200" dirty="0">
              <a:solidFill>
                <a:schemeClr val="tx1"/>
              </a:solidFill>
            </a:rPr>
            <a:t>액션과 아케이드가 혼합된 </a:t>
          </a:r>
          <a:r>
            <a:rPr lang="ko-KR" altLang="en-US" sz="2000" b="1" i="1" kern="1200" dirty="0">
              <a:solidFill>
                <a:srgbClr val="FF0000"/>
              </a:solidFill>
            </a:rPr>
            <a:t>신 장르를 개척</a:t>
          </a:r>
          <a:r>
            <a:rPr lang="ko-KR" altLang="en-US" sz="1800" b="1" i="1" kern="1200" dirty="0">
              <a:solidFill>
                <a:schemeClr val="tx1"/>
              </a:solidFill>
            </a:rPr>
            <a:t>하여</a:t>
          </a:r>
          <a:endParaRPr lang="en-US" altLang="ko-KR" sz="1800" b="1" i="1" kern="1200" dirty="0">
            <a:solidFill>
              <a:schemeClr val="tx1"/>
            </a:solidFill>
          </a:endParaRP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i="1" kern="1200" dirty="0">
              <a:solidFill>
                <a:schemeClr val="tx1"/>
              </a:solidFill>
            </a:rPr>
            <a:t>게임의</a:t>
          </a:r>
          <a:r>
            <a:rPr lang="ko-KR" altLang="en-US" sz="1800" b="1" i="1" kern="1200" dirty="0">
              <a:solidFill>
                <a:schemeClr val="bg1"/>
              </a:solidFill>
            </a:rPr>
            <a:t> </a:t>
          </a:r>
          <a:r>
            <a:rPr lang="en-US" altLang="ko-KR" sz="2400" b="1" i="1" kern="1200" dirty="0">
              <a:solidFill>
                <a:srgbClr val="FF0000"/>
              </a:solidFill>
            </a:rPr>
            <a:t>“</a:t>
          </a:r>
          <a:r>
            <a:rPr lang="ko-KR" altLang="en-US" sz="2400" b="1" i="1" kern="1200" dirty="0">
              <a:solidFill>
                <a:srgbClr val="FF0000"/>
              </a:solidFill>
            </a:rPr>
            <a:t>독창성</a:t>
          </a:r>
          <a:r>
            <a:rPr lang="en-US" altLang="ko-KR" sz="2400" b="1" i="1" kern="1200" dirty="0">
              <a:solidFill>
                <a:srgbClr val="FF0000"/>
              </a:solidFill>
            </a:rPr>
            <a:t>”</a:t>
          </a:r>
          <a:r>
            <a:rPr lang="ko-KR" altLang="en-US" sz="1800" b="1" i="1" kern="1200" dirty="0">
              <a:solidFill>
                <a:schemeClr val="tx1"/>
              </a:solidFill>
            </a:rPr>
            <a:t>으로 공모전에 도전하고 </a:t>
          </a:r>
          <a:r>
            <a:rPr lang="en-US" altLang="ko-KR" sz="2400" b="1" i="1" kern="1200" dirty="0">
              <a:solidFill>
                <a:srgbClr val="FF0000"/>
              </a:solidFill>
            </a:rPr>
            <a:t>“</a:t>
          </a:r>
          <a:r>
            <a:rPr lang="ko-KR" altLang="en-US" sz="2400" b="1" i="1" kern="1200" dirty="0">
              <a:solidFill>
                <a:srgbClr val="FF0000"/>
              </a:solidFill>
            </a:rPr>
            <a:t>상용화</a:t>
          </a:r>
          <a:r>
            <a:rPr lang="en-US" altLang="ko-KR" sz="2400" b="1" i="1" kern="1200" dirty="0">
              <a:solidFill>
                <a:srgbClr val="FF0000"/>
              </a:solidFill>
            </a:rPr>
            <a:t>”</a:t>
          </a:r>
          <a:r>
            <a:rPr lang="ko-KR" altLang="en-US" sz="2400" b="1" i="1" kern="1200" dirty="0">
              <a:solidFill>
                <a:srgbClr val="FF0000"/>
              </a:solidFill>
            </a:rPr>
            <a:t> </a:t>
          </a:r>
          <a:r>
            <a:rPr lang="ko-KR" altLang="en-US" sz="1800" b="1" i="1" kern="1200" dirty="0">
              <a:solidFill>
                <a:schemeClr val="tx1"/>
              </a:solidFill>
            </a:rPr>
            <a:t>목적의 개발에 주력</a:t>
          </a:r>
        </a:p>
      </dsp:txBody>
      <dsp:txXfrm>
        <a:off x="-85114" y="4113159"/>
        <a:ext cx="8523200" cy="949190"/>
      </dsp:txXfrm>
    </dsp:sp>
    <dsp:sp modelId="{938A08E2-C5D5-4FAF-B201-319266EEAD6C}">
      <dsp:nvSpPr>
        <dsp:cNvPr id="0" name=""/>
        <dsp:cNvSpPr/>
      </dsp:nvSpPr>
      <dsp:spPr>
        <a:xfrm>
          <a:off x="3613299" y="1732589"/>
          <a:ext cx="1423785" cy="14237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b="1" kern="1200" dirty="0">
              <a:solidFill>
                <a:schemeClr val="tx1"/>
              </a:solidFill>
            </a:rPr>
            <a:t>신 장르 개척</a:t>
          </a:r>
        </a:p>
      </dsp:txBody>
      <dsp:txXfrm>
        <a:off x="3821807" y="1941097"/>
        <a:ext cx="1006769" cy="1006769"/>
      </dsp:txXfrm>
    </dsp:sp>
    <dsp:sp modelId="{DCFF05CB-6518-4844-9B11-57D67CE6C59C}">
      <dsp:nvSpPr>
        <dsp:cNvPr id="0" name=""/>
        <dsp:cNvSpPr/>
      </dsp:nvSpPr>
      <dsp:spPr>
        <a:xfrm>
          <a:off x="2594501" y="664433"/>
          <a:ext cx="1423785" cy="1423785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b="1" kern="1200" dirty="0">
              <a:solidFill>
                <a:schemeClr val="tx1"/>
              </a:solidFill>
            </a:rPr>
            <a:t>독창성</a:t>
          </a:r>
        </a:p>
      </dsp:txBody>
      <dsp:txXfrm>
        <a:off x="2803009" y="872941"/>
        <a:ext cx="1006769" cy="1006769"/>
      </dsp:txXfrm>
    </dsp:sp>
    <dsp:sp modelId="{DA0722CF-7B9F-402B-BC9F-C9BD8181B57F}">
      <dsp:nvSpPr>
        <dsp:cNvPr id="0" name=""/>
        <dsp:cNvSpPr/>
      </dsp:nvSpPr>
      <dsp:spPr>
        <a:xfrm>
          <a:off x="4049927" y="320193"/>
          <a:ext cx="1423785" cy="1423785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b="1" kern="1200" dirty="0">
              <a:solidFill>
                <a:schemeClr val="tx1"/>
              </a:solidFill>
            </a:rPr>
            <a:t>상용화</a:t>
          </a:r>
        </a:p>
      </dsp:txBody>
      <dsp:txXfrm>
        <a:off x="4258435" y="528701"/>
        <a:ext cx="1006769" cy="1006769"/>
      </dsp:txXfrm>
    </dsp:sp>
    <dsp:sp modelId="{30CBC13F-D18B-4ECC-B5D3-466E7D97C3DB}">
      <dsp:nvSpPr>
        <dsp:cNvPr id="0" name=""/>
        <dsp:cNvSpPr/>
      </dsp:nvSpPr>
      <dsp:spPr>
        <a:xfrm>
          <a:off x="1961707" y="31639"/>
          <a:ext cx="4429556" cy="3543645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F95E7-0E1C-4054-8213-6B6D4129C0CF}">
      <dsp:nvSpPr>
        <dsp:cNvPr id="0" name=""/>
        <dsp:cNvSpPr/>
      </dsp:nvSpPr>
      <dsp:spPr>
        <a:xfrm>
          <a:off x="6998" y="754884"/>
          <a:ext cx="3571836" cy="4202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FBED41-D704-4A2B-AE95-917DD57C5FF3}">
      <dsp:nvSpPr>
        <dsp:cNvPr id="0" name=""/>
        <dsp:cNvSpPr/>
      </dsp:nvSpPr>
      <dsp:spPr>
        <a:xfrm>
          <a:off x="6998" y="912700"/>
          <a:ext cx="262399" cy="262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AA75B-8DDE-47E0-9B53-C57B74D4066D}">
      <dsp:nvSpPr>
        <dsp:cNvPr id="0" name=""/>
        <dsp:cNvSpPr/>
      </dsp:nvSpPr>
      <dsp:spPr>
        <a:xfrm>
          <a:off x="6998" y="0"/>
          <a:ext cx="3571836" cy="754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l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b="1" kern="1200" dirty="0">
              <a:solidFill>
                <a:srgbClr val="5B9BD5"/>
              </a:solidFill>
            </a:rPr>
            <a:t>모</a:t>
          </a:r>
          <a:r>
            <a:rPr lang="ko-KR" altLang="en-US" sz="2800" b="1" kern="1200" dirty="0">
              <a:solidFill>
                <a:schemeClr val="tx1"/>
              </a:solidFill>
            </a:rPr>
            <a:t>험 모드</a:t>
          </a:r>
          <a:endParaRPr lang="ko-KR" altLang="en-US" sz="3300" b="1" kern="1200" dirty="0">
            <a:solidFill>
              <a:schemeClr val="tx1"/>
            </a:solidFill>
          </a:endParaRPr>
        </a:p>
      </dsp:txBody>
      <dsp:txXfrm>
        <a:off x="6998" y="0"/>
        <a:ext cx="3571836" cy="754884"/>
      </dsp:txXfrm>
    </dsp:sp>
    <dsp:sp modelId="{B349C0C7-1556-4CD9-BAC2-F3D26D862BE2}">
      <dsp:nvSpPr>
        <dsp:cNvPr id="0" name=""/>
        <dsp:cNvSpPr/>
      </dsp:nvSpPr>
      <dsp:spPr>
        <a:xfrm>
          <a:off x="6998" y="1524347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060037-0E4C-4302-A398-E97966946E1C}">
      <dsp:nvSpPr>
        <dsp:cNvPr id="0" name=""/>
        <dsp:cNvSpPr/>
      </dsp:nvSpPr>
      <dsp:spPr>
        <a:xfrm>
          <a:off x="257027" y="134972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1" kern="1200" dirty="0">
              <a:solidFill>
                <a:schemeClr val="tx1"/>
              </a:solidFill>
            </a:rPr>
            <a:t>1</a:t>
          </a:r>
          <a:r>
            <a:rPr lang="ko-KR" altLang="en-US" sz="1100" b="1" kern="1200" dirty="0">
              <a:solidFill>
                <a:schemeClr val="tx1"/>
              </a:solidFill>
            </a:rPr>
            <a:t>인 플레이</a:t>
          </a:r>
        </a:p>
      </dsp:txBody>
      <dsp:txXfrm>
        <a:off x="257027" y="1349723"/>
        <a:ext cx="3321807" cy="611639"/>
      </dsp:txXfrm>
    </dsp:sp>
    <dsp:sp modelId="{6441B2FB-549A-4A8C-A37D-EC9F55B1C5FF}">
      <dsp:nvSpPr>
        <dsp:cNvPr id="0" name=""/>
        <dsp:cNvSpPr/>
      </dsp:nvSpPr>
      <dsp:spPr>
        <a:xfrm>
          <a:off x="6998" y="2135987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844818"/>
              <a:satOff val="-2177"/>
              <a:lumOff val="-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59D927-3B47-4589-BADF-686C8407702D}">
      <dsp:nvSpPr>
        <dsp:cNvPr id="0" name=""/>
        <dsp:cNvSpPr/>
      </dsp:nvSpPr>
      <dsp:spPr>
        <a:xfrm>
          <a:off x="257027" y="196136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1" kern="1200" dirty="0">
              <a:solidFill>
                <a:schemeClr val="tx1"/>
              </a:solidFill>
            </a:rPr>
            <a:t>9</a:t>
          </a:r>
          <a:r>
            <a:rPr lang="ko-KR" altLang="en-US" sz="1100" b="1" kern="1200" dirty="0">
              <a:solidFill>
                <a:schemeClr val="tx1"/>
              </a:solidFill>
            </a:rPr>
            <a:t>개의 스테이지 구성</a:t>
          </a:r>
        </a:p>
      </dsp:txBody>
      <dsp:txXfrm>
        <a:off x="257027" y="1961363"/>
        <a:ext cx="3321807" cy="611639"/>
      </dsp:txXfrm>
    </dsp:sp>
    <dsp:sp modelId="{159910A4-DE50-4E12-805F-0A964C5BBE44}">
      <dsp:nvSpPr>
        <dsp:cNvPr id="0" name=""/>
        <dsp:cNvSpPr/>
      </dsp:nvSpPr>
      <dsp:spPr>
        <a:xfrm>
          <a:off x="6998" y="2747626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69FF9F-E9C6-46B7-9829-2CF9E1CE5507}">
      <dsp:nvSpPr>
        <dsp:cNvPr id="0" name=""/>
        <dsp:cNvSpPr/>
      </dsp:nvSpPr>
      <dsp:spPr>
        <a:xfrm>
          <a:off x="257027" y="257300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>
              <a:solidFill>
                <a:schemeClr val="tx1"/>
              </a:solidFill>
            </a:rPr>
            <a:t>스테이지 클리어 조건을 만족시키는 방식</a:t>
          </a:r>
        </a:p>
      </dsp:txBody>
      <dsp:txXfrm>
        <a:off x="257027" y="2573003"/>
        <a:ext cx="3321807" cy="611639"/>
      </dsp:txXfrm>
    </dsp:sp>
    <dsp:sp modelId="{508E2F70-A2F2-4A4E-8CC7-A3E6C1FA08DD}">
      <dsp:nvSpPr>
        <dsp:cNvPr id="0" name=""/>
        <dsp:cNvSpPr/>
      </dsp:nvSpPr>
      <dsp:spPr>
        <a:xfrm>
          <a:off x="3757426" y="754884"/>
          <a:ext cx="3571836" cy="420216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E8DF5-5A00-4E6C-87F3-D22AC202A419}">
      <dsp:nvSpPr>
        <dsp:cNvPr id="0" name=""/>
        <dsp:cNvSpPr/>
      </dsp:nvSpPr>
      <dsp:spPr>
        <a:xfrm>
          <a:off x="3757426" y="912700"/>
          <a:ext cx="262399" cy="262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C04F7-1073-40BF-B3F0-32C6EE8CDF09}">
      <dsp:nvSpPr>
        <dsp:cNvPr id="0" name=""/>
        <dsp:cNvSpPr/>
      </dsp:nvSpPr>
      <dsp:spPr>
        <a:xfrm>
          <a:off x="3757426" y="0"/>
          <a:ext cx="3571836" cy="754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l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b="1" kern="1200" dirty="0">
              <a:solidFill>
                <a:srgbClr val="4DC58D"/>
              </a:solidFill>
            </a:rPr>
            <a:t>협</a:t>
          </a:r>
          <a:r>
            <a:rPr lang="ko-KR" altLang="en-US" sz="2800" b="1" kern="1200" dirty="0">
              <a:solidFill>
                <a:schemeClr val="tx1"/>
              </a:solidFill>
            </a:rPr>
            <a:t>동 모드</a:t>
          </a:r>
          <a:endParaRPr lang="ko-KR" altLang="en-US" sz="3300" b="1" kern="1200" dirty="0">
            <a:solidFill>
              <a:schemeClr val="tx1"/>
            </a:solidFill>
          </a:endParaRPr>
        </a:p>
      </dsp:txBody>
      <dsp:txXfrm>
        <a:off x="3757426" y="0"/>
        <a:ext cx="3571836" cy="754884"/>
      </dsp:txXfrm>
    </dsp:sp>
    <dsp:sp modelId="{858DA9D2-A330-4604-A5AB-6178CAD07F7D}">
      <dsp:nvSpPr>
        <dsp:cNvPr id="0" name=""/>
        <dsp:cNvSpPr/>
      </dsp:nvSpPr>
      <dsp:spPr>
        <a:xfrm>
          <a:off x="3757426" y="1524347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534453"/>
              <a:satOff val="-6532"/>
              <a:lumOff val="-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6C2C43-89F4-4D75-803A-DA7BB9613B0A}">
      <dsp:nvSpPr>
        <dsp:cNvPr id="0" name=""/>
        <dsp:cNvSpPr/>
      </dsp:nvSpPr>
      <dsp:spPr>
        <a:xfrm>
          <a:off x="4007455" y="134972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1" kern="1200" dirty="0">
              <a:solidFill>
                <a:schemeClr val="tx1"/>
              </a:solidFill>
            </a:rPr>
            <a:t>2~4</a:t>
          </a:r>
          <a:r>
            <a:rPr lang="ko-KR" altLang="en-US" sz="1100" b="1" kern="1200" dirty="0">
              <a:solidFill>
                <a:schemeClr val="tx1"/>
              </a:solidFill>
            </a:rPr>
            <a:t>인 플레이</a:t>
          </a:r>
        </a:p>
      </dsp:txBody>
      <dsp:txXfrm>
        <a:off x="4007455" y="1349723"/>
        <a:ext cx="3321807" cy="611639"/>
      </dsp:txXfrm>
    </dsp:sp>
    <dsp:sp modelId="{1430803F-8CD0-45D9-8C39-B93E3517C1D5}">
      <dsp:nvSpPr>
        <dsp:cNvPr id="0" name=""/>
        <dsp:cNvSpPr/>
      </dsp:nvSpPr>
      <dsp:spPr>
        <a:xfrm>
          <a:off x="3757426" y="2135987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29E30-1AC8-43A6-A1A9-8A4FF4B38EFB}">
      <dsp:nvSpPr>
        <dsp:cNvPr id="0" name=""/>
        <dsp:cNvSpPr/>
      </dsp:nvSpPr>
      <dsp:spPr>
        <a:xfrm>
          <a:off x="4007455" y="196136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1" kern="1200" dirty="0">
              <a:solidFill>
                <a:schemeClr val="tx1"/>
              </a:solidFill>
            </a:rPr>
            <a:t>3</a:t>
          </a:r>
          <a:r>
            <a:rPr lang="ko-KR" altLang="en-US" sz="1100" b="1" kern="1200" dirty="0">
              <a:solidFill>
                <a:schemeClr val="tx1"/>
              </a:solidFill>
            </a:rPr>
            <a:t>개의 스테이지 구성</a:t>
          </a:r>
        </a:p>
      </dsp:txBody>
      <dsp:txXfrm>
        <a:off x="4007455" y="1961363"/>
        <a:ext cx="3321807" cy="611639"/>
      </dsp:txXfrm>
    </dsp:sp>
    <dsp:sp modelId="{900B43B8-C73E-4766-8711-B53CC5B4404B}">
      <dsp:nvSpPr>
        <dsp:cNvPr id="0" name=""/>
        <dsp:cNvSpPr/>
      </dsp:nvSpPr>
      <dsp:spPr>
        <a:xfrm>
          <a:off x="3757426" y="2747626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224089"/>
              <a:satOff val="-10887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36E169-A614-4917-9027-EFE6A5486776}">
      <dsp:nvSpPr>
        <dsp:cNvPr id="0" name=""/>
        <dsp:cNvSpPr/>
      </dsp:nvSpPr>
      <dsp:spPr>
        <a:xfrm>
          <a:off x="4007455" y="257300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>
              <a:solidFill>
                <a:schemeClr val="tx1"/>
              </a:solidFill>
            </a:rPr>
            <a:t>다수의 플레이어가 </a:t>
          </a:r>
          <a:r>
            <a:rPr lang="ko-KR" altLang="en-US" sz="1100" b="1" kern="1200" dirty="0">
              <a:solidFill>
                <a:schemeClr val="tx1"/>
              </a:solidFill>
            </a:rPr>
            <a:t>보스를 사냥하는 레이드 형태</a:t>
          </a:r>
        </a:p>
      </dsp:txBody>
      <dsp:txXfrm>
        <a:off x="4007455" y="2573003"/>
        <a:ext cx="3321807" cy="611639"/>
      </dsp:txXfrm>
    </dsp:sp>
    <dsp:sp modelId="{84DD0C13-0C7B-46D3-B0A9-1293105C0ACB}">
      <dsp:nvSpPr>
        <dsp:cNvPr id="0" name=""/>
        <dsp:cNvSpPr/>
      </dsp:nvSpPr>
      <dsp:spPr>
        <a:xfrm>
          <a:off x="7507854" y="754884"/>
          <a:ext cx="3571836" cy="42021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11CF1-EBE6-4F83-8395-235C43B0AE10}">
      <dsp:nvSpPr>
        <dsp:cNvPr id="0" name=""/>
        <dsp:cNvSpPr/>
      </dsp:nvSpPr>
      <dsp:spPr>
        <a:xfrm>
          <a:off x="7507854" y="912700"/>
          <a:ext cx="262399" cy="262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42B37-E5FF-44A4-BCFB-142358A5146D}">
      <dsp:nvSpPr>
        <dsp:cNvPr id="0" name=""/>
        <dsp:cNvSpPr/>
      </dsp:nvSpPr>
      <dsp:spPr>
        <a:xfrm>
          <a:off x="7507854" y="0"/>
          <a:ext cx="3571836" cy="754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l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b="1" kern="1200" dirty="0">
              <a:solidFill>
                <a:srgbClr val="70AD47"/>
              </a:solidFill>
            </a:rPr>
            <a:t>대</a:t>
          </a:r>
          <a:r>
            <a:rPr lang="ko-KR" altLang="en-US" sz="2800" b="1" kern="1200" dirty="0">
              <a:solidFill>
                <a:schemeClr val="tx1"/>
              </a:solidFill>
            </a:rPr>
            <a:t>전 모드</a:t>
          </a:r>
          <a:endParaRPr lang="ko-KR" altLang="en-US" sz="3300" b="1" kern="1200" dirty="0">
            <a:solidFill>
              <a:schemeClr val="tx1"/>
            </a:solidFill>
          </a:endParaRPr>
        </a:p>
      </dsp:txBody>
      <dsp:txXfrm>
        <a:off x="7507854" y="0"/>
        <a:ext cx="3571836" cy="754884"/>
      </dsp:txXfrm>
    </dsp:sp>
    <dsp:sp modelId="{E982881E-E21E-4577-ACA0-5B0F214400A7}">
      <dsp:nvSpPr>
        <dsp:cNvPr id="0" name=""/>
        <dsp:cNvSpPr/>
      </dsp:nvSpPr>
      <dsp:spPr>
        <a:xfrm>
          <a:off x="7507854" y="1524347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0DCBB6-1819-4966-8394-2C0B2C948526}">
      <dsp:nvSpPr>
        <dsp:cNvPr id="0" name=""/>
        <dsp:cNvSpPr/>
      </dsp:nvSpPr>
      <dsp:spPr>
        <a:xfrm>
          <a:off x="7757883" y="134972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1" kern="1200" dirty="0">
              <a:solidFill>
                <a:schemeClr val="tx1"/>
              </a:solidFill>
            </a:rPr>
            <a:t>2~4</a:t>
          </a:r>
          <a:r>
            <a:rPr lang="ko-KR" altLang="en-US" sz="1100" b="1" kern="1200" dirty="0">
              <a:solidFill>
                <a:schemeClr val="tx1"/>
              </a:solidFill>
            </a:rPr>
            <a:t>인 플레이</a:t>
          </a:r>
        </a:p>
      </dsp:txBody>
      <dsp:txXfrm>
        <a:off x="7757883" y="1349723"/>
        <a:ext cx="3321807" cy="611639"/>
      </dsp:txXfrm>
    </dsp:sp>
    <dsp:sp modelId="{EB02833C-0ACA-4A61-831B-780903650440}">
      <dsp:nvSpPr>
        <dsp:cNvPr id="0" name=""/>
        <dsp:cNvSpPr/>
      </dsp:nvSpPr>
      <dsp:spPr>
        <a:xfrm>
          <a:off x="7507854" y="2135987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913725"/>
              <a:satOff val="-15242"/>
              <a:lumOff val="-10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9E53EF-2DD4-4FEC-B1B8-B04CFE1298CC}">
      <dsp:nvSpPr>
        <dsp:cNvPr id="0" name=""/>
        <dsp:cNvSpPr/>
      </dsp:nvSpPr>
      <dsp:spPr>
        <a:xfrm>
          <a:off x="7757883" y="196136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1" kern="1200" dirty="0">
              <a:solidFill>
                <a:schemeClr val="tx1"/>
              </a:solidFill>
            </a:rPr>
            <a:t>3</a:t>
          </a:r>
          <a:r>
            <a:rPr lang="ko-KR" altLang="en-US" sz="1100" b="1" kern="1200" dirty="0">
              <a:solidFill>
                <a:schemeClr val="tx1"/>
              </a:solidFill>
            </a:rPr>
            <a:t>개 컨셉의 </a:t>
          </a:r>
          <a:r>
            <a:rPr lang="ko-KR" altLang="en-US" sz="1100" b="1" kern="1200" dirty="0" smtClean="0">
              <a:solidFill>
                <a:schemeClr val="tx1"/>
              </a:solidFill>
            </a:rPr>
            <a:t>테마 </a:t>
          </a:r>
          <a:r>
            <a:rPr lang="ko-KR" altLang="en-US" sz="1100" b="1" kern="1200" dirty="0">
              <a:solidFill>
                <a:schemeClr val="tx1"/>
              </a:solidFill>
            </a:rPr>
            <a:t>중 선택하여 </a:t>
          </a:r>
          <a:r>
            <a:rPr lang="ko-KR" altLang="en-US" sz="1100" b="1" kern="1200" dirty="0" smtClean="0">
              <a:solidFill>
                <a:schemeClr val="tx1"/>
              </a:solidFill>
            </a:rPr>
            <a:t>플레이</a:t>
          </a:r>
          <a:endParaRPr lang="en-US" altLang="ko-KR" sz="1100" b="1" kern="1200" dirty="0" smtClean="0">
            <a:solidFill>
              <a:schemeClr val="tx1"/>
            </a:solidFill>
          </a:endParaRPr>
        </a:p>
      </dsp:txBody>
      <dsp:txXfrm>
        <a:off x="7757883" y="1961363"/>
        <a:ext cx="3321807" cy="611639"/>
      </dsp:txXfrm>
    </dsp:sp>
    <dsp:sp modelId="{A8B90ED2-CCBA-49AF-872D-CA32972F2870}">
      <dsp:nvSpPr>
        <dsp:cNvPr id="0" name=""/>
        <dsp:cNvSpPr/>
      </dsp:nvSpPr>
      <dsp:spPr>
        <a:xfrm>
          <a:off x="7507854" y="2747626"/>
          <a:ext cx="262393" cy="26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E60D5-099E-45B7-9BCA-BB1D74A48B6F}">
      <dsp:nvSpPr>
        <dsp:cNvPr id="0" name=""/>
        <dsp:cNvSpPr/>
      </dsp:nvSpPr>
      <dsp:spPr>
        <a:xfrm>
          <a:off x="7757883" y="2573003"/>
          <a:ext cx="3321807" cy="6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1" kern="1200" dirty="0">
              <a:solidFill>
                <a:schemeClr val="tx1"/>
              </a:solidFill>
            </a:rPr>
            <a:t>2v2, 1v1, 1v1v1, 1v1v1v1 </a:t>
          </a:r>
          <a:r>
            <a:rPr lang="ko-KR" altLang="en-US" sz="1100" b="1" kern="1200" dirty="0">
              <a:solidFill>
                <a:schemeClr val="tx1"/>
              </a:solidFill>
            </a:rPr>
            <a:t>형태 대전</a:t>
          </a:r>
          <a:r>
            <a:rPr lang="en-US" altLang="ko-KR" sz="1100" b="1" kern="1200" dirty="0">
              <a:solidFill>
                <a:schemeClr val="tx1"/>
              </a:solidFill>
            </a:rPr>
            <a:t> </a:t>
          </a:r>
          <a:r>
            <a:rPr lang="ko-KR" altLang="en-US" sz="1100" b="1" kern="1200" dirty="0">
              <a:solidFill>
                <a:schemeClr val="tx1"/>
              </a:solidFill>
            </a:rPr>
            <a:t>가능</a:t>
          </a:r>
        </a:p>
      </dsp:txBody>
      <dsp:txXfrm>
        <a:off x="7757883" y="2573003"/>
        <a:ext cx="3321807" cy="6116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E2F70-A2F2-4A4E-8CC7-A3E6C1FA08DD}">
      <dsp:nvSpPr>
        <dsp:cNvPr id="0" name=""/>
        <dsp:cNvSpPr/>
      </dsp:nvSpPr>
      <dsp:spPr>
        <a:xfrm>
          <a:off x="151838" y="583978"/>
          <a:ext cx="2763172" cy="3250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E8DF5-5A00-4E6C-87F3-D22AC202A419}">
      <dsp:nvSpPr>
        <dsp:cNvPr id="0" name=""/>
        <dsp:cNvSpPr/>
      </dsp:nvSpPr>
      <dsp:spPr>
        <a:xfrm>
          <a:off x="155325" y="706065"/>
          <a:ext cx="202992" cy="20299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C04F7-1073-40BF-B3F0-32C6EE8CDF09}">
      <dsp:nvSpPr>
        <dsp:cNvPr id="0" name=""/>
        <dsp:cNvSpPr/>
      </dsp:nvSpPr>
      <dsp:spPr>
        <a:xfrm>
          <a:off x="151838" y="0"/>
          <a:ext cx="2763172" cy="583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smtClean="0">
              <a:solidFill>
                <a:srgbClr val="5B9BD5"/>
              </a:solidFill>
            </a:rPr>
            <a:t>크</a:t>
          </a:r>
          <a:r>
            <a:rPr lang="ko-KR" altLang="en-US" sz="2000" b="1" kern="1200" dirty="0" smtClean="0">
              <a:solidFill>
                <a:schemeClr val="tx1"/>
              </a:solidFill>
            </a:rPr>
            <a:t>레이지 아케이드</a:t>
          </a:r>
          <a:endParaRPr lang="ko-KR" altLang="en-US" sz="2800" b="1" kern="1200" dirty="0">
            <a:solidFill>
              <a:schemeClr val="tx1"/>
            </a:solidFill>
          </a:endParaRPr>
        </a:p>
      </dsp:txBody>
      <dsp:txXfrm>
        <a:off x="151838" y="0"/>
        <a:ext cx="2763172" cy="583978"/>
      </dsp:txXfrm>
    </dsp:sp>
    <dsp:sp modelId="{858DA9D2-A330-4604-A5AB-6178CAD07F7D}">
      <dsp:nvSpPr>
        <dsp:cNvPr id="0" name=""/>
        <dsp:cNvSpPr/>
      </dsp:nvSpPr>
      <dsp:spPr>
        <a:xfrm>
          <a:off x="151856" y="1179235"/>
          <a:ext cx="202987" cy="2029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6C2C43-89F4-4D75-803A-DA7BB9613B0A}">
      <dsp:nvSpPr>
        <dsp:cNvPr id="0" name=""/>
        <dsp:cNvSpPr/>
      </dsp:nvSpPr>
      <dsp:spPr>
        <a:xfrm>
          <a:off x="345277" y="1044146"/>
          <a:ext cx="2569750" cy="473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smtClean="0">
              <a:solidFill>
                <a:schemeClr val="tx1"/>
              </a:solidFill>
            </a:rPr>
            <a:t>PC </a:t>
          </a:r>
          <a:r>
            <a:rPr lang="ko-KR" altLang="en-US" sz="1400" b="1" kern="1200" dirty="0" smtClean="0">
              <a:solidFill>
                <a:schemeClr val="tx1"/>
              </a:solidFill>
            </a:rPr>
            <a:t>플랫폼</a:t>
          </a:r>
          <a:endParaRPr lang="ko-KR" altLang="en-US" sz="1400" b="1" kern="1200" dirty="0">
            <a:solidFill>
              <a:schemeClr val="tx1"/>
            </a:solidFill>
          </a:endParaRPr>
        </a:p>
      </dsp:txBody>
      <dsp:txXfrm>
        <a:off x="345277" y="1044146"/>
        <a:ext cx="2569750" cy="473164"/>
      </dsp:txXfrm>
    </dsp:sp>
    <dsp:sp modelId="{1430803F-8CD0-45D9-8C39-B93E3517C1D5}">
      <dsp:nvSpPr>
        <dsp:cNvPr id="0" name=""/>
        <dsp:cNvSpPr/>
      </dsp:nvSpPr>
      <dsp:spPr>
        <a:xfrm>
          <a:off x="151856" y="1652399"/>
          <a:ext cx="202987" cy="2029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29E30-1AC8-43A6-A1A9-8A4FF4B38EFB}">
      <dsp:nvSpPr>
        <dsp:cNvPr id="0" name=""/>
        <dsp:cNvSpPr/>
      </dsp:nvSpPr>
      <dsp:spPr>
        <a:xfrm>
          <a:off x="345277" y="1517311"/>
          <a:ext cx="2569750" cy="473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smtClean="0">
              <a:solidFill>
                <a:schemeClr val="tx1"/>
              </a:solidFill>
            </a:rPr>
            <a:t>3</a:t>
          </a:r>
          <a:r>
            <a:rPr lang="ko-KR" altLang="en-US" sz="1400" b="1" kern="1200" dirty="0" smtClean="0">
              <a:solidFill>
                <a:schemeClr val="tx1"/>
              </a:solidFill>
            </a:rPr>
            <a:t>인칭 탑 뷰 형식</a:t>
          </a:r>
          <a:endParaRPr lang="ko-KR" altLang="en-US" sz="1400" b="1" kern="1200" dirty="0">
            <a:solidFill>
              <a:schemeClr val="tx1"/>
            </a:solidFill>
          </a:endParaRPr>
        </a:p>
      </dsp:txBody>
      <dsp:txXfrm>
        <a:off x="345277" y="1517311"/>
        <a:ext cx="2569750" cy="473164"/>
      </dsp:txXfrm>
    </dsp:sp>
    <dsp:sp modelId="{900B43B8-C73E-4766-8711-B53CC5B4404B}">
      <dsp:nvSpPr>
        <dsp:cNvPr id="0" name=""/>
        <dsp:cNvSpPr/>
      </dsp:nvSpPr>
      <dsp:spPr>
        <a:xfrm>
          <a:off x="151856" y="2125564"/>
          <a:ext cx="202987" cy="2029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36E169-A614-4917-9027-EFE6A5486776}">
      <dsp:nvSpPr>
        <dsp:cNvPr id="0" name=""/>
        <dsp:cNvSpPr/>
      </dsp:nvSpPr>
      <dsp:spPr>
        <a:xfrm>
          <a:off x="345277" y="1990475"/>
          <a:ext cx="2569750" cy="473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>
              <a:solidFill>
                <a:schemeClr val="tx1"/>
              </a:solidFill>
            </a:rPr>
            <a:t>타 유저와의 대전이 게임의 핵심요소</a:t>
          </a:r>
          <a:endParaRPr lang="ko-KR" altLang="en-US" sz="1100" b="1" kern="1200" dirty="0">
            <a:solidFill>
              <a:schemeClr val="tx1"/>
            </a:solidFill>
          </a:endParaRPr>
        </a:p>
      </dsp:txBody>
      <dsp:txXfrm>
        <a:off x="345277" y="1990475"/>
        <a:ext cx="2569750" cy="473164"/>
      </dsp:txXfrm>
    </dsp:sp>
    <dsp:sp modelId="{84DD0C13-0C7B-46D3-B0A9-1293105C0ACB}">
      <dsp:nvSpPr>
        <dsp:cNvPr id="0" name=""/>
        <dsp:cNvSpPr/>
      </dsp:nvSpPr>
      <dsp:spPr>
        <a:xfrm>
          <a:off x="5315268" y="583978"/>
          <a:ext cx="2763172" cy="325079"/>
        </a:xfrm>
        <a:prstGeom prst="rect">
          <a:avLst/>
        </a:prstGeom>
        <a:solidFill>
          <a:srgbClr val="41C7AD"/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11CF1-EBE6-4F83-8395-235C43B0AE10}">
      <dsp:nvSpPr>
        <dsp:cNvPr id="0" name=""/>
        <dsp:cNvSpPr/>
      </dsp:nvSpPr>
      <dsp:spPr>
        <a:xfrm>
          <a:off x="5315256" y="706065"/>
          <a:ext cx="202992" cy="20299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42B37-E5FF-44A4-BCFB-142358A5146D}">
      <dsp:nvSpPr>
        <dsp:cNvPr id="0" name=""/>
        <dsp:cNvSpPr/>
      </dsp:nvSpPr>
      <dsp:spPr>
        <a:xfrm>
          <a:off x="5315268" y="0"/>
          <a:ext cx="2763172" cy="583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solidFill>
                <a:srgbClr val="41C7AD"/>
              </a:solidFill>
            </a:rPr>
            <a:t>T</a:t>
          </a:r>
          <a:r>
            <a:rPr lang="en-US" altLang="ko-KR" sz="2000" b="1" kern="1200" dirty="0" smtClean="0">
              <a:solidFill>
                <a:schemeClr val="tx1"/>
              </a:solidFill>
            </a:rPr>
            <a:t>URTLE</a:t>
          </a:r>
          <a:r>
            <a:rPr lang="en-US" altLang="ko-KR" sz="2400" b="1" kern="1200" dirty="0" smtClean="0">
              <a:solidFill>
                <a:schemeClr val="bg1"/>
              </a:solidFill>
            </a:rPr>
            <a:t> </a:t>
          </a:r>
          <a:r>
            <a:rPr lang="en-US" altLang="ko-KR" sz="2800" b="1" kern="1200" dirty="0" smtClean="0">
              <a:solidFill>
                <a:srgbClr val="FF0000"/>
              </a:solidFill>
            </a:rPr>
            <a:t>B</a:t>
          </a:r>
          <a:r>
            <a:rPr lang="en-US" altLang="ko-KR" sz="2000" b="1" kern="1200" dirty="0" smtClean="0">
              <a:solidFill>
                <a:schemeClr val="tx1"/>
              </a:solidFill>
            </a:rPr>
            <a:t>OMB</a:t>
          </a:r>
          <a:r>
            <a:rPr lang="en-US" altLang="ko-KR" sz="2400" b="1" kern="1200" dirty="0" smtClean="0">
              <a:solidFill>
                <a:schemeClr val="bg1"/>
              </a:solidFill>
            </a:rPr>
            <a:t> </a:t>
          </a:r>
          <a:endParaRPr lang="ko-KR" altLang="en-US" sz="2400" b="1" kern="1200" dirty="0">
            <a:solidFill>
              <a:schemeClr val="bg1"/>
            </a:solidFill>
          </a:endParaRPr>
        </a:p>
      </dsp:txBody>
      <dsp:txXfrm>
        <a:off x="5315268" y="0"/>
        <a:ext cx="2763172" cy="583978"/>
      </dsp:txXfrm>
    </dsp:sp>
    <dsp:sp modelId="{E982881E-E21E-4577-ACA0-5B0F214400A7}">
      <dsp:nvSpPr>
        <dsp:cNvPr id="0" name=""/>
        <dsp:cNvSpPr/>
      </dsp:nvSpPr>
      <dsp:spPr>
        <a:xfrm>
          <a:off x="5315257" y="1179235"/>
          <a:ext cx="202987" cy="2029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0DCBB6-1819-4966-8394-2C0B2C948526}">
      <dsp:nvSpPr>
        <dsp:cNvPr id="0" name=""/>
        <dsp:cNvSpPr/>
      </dsp:nvSpPr>
      <dsp:spPr>
        <a:xfrm>
          <a:off x="5508682" y="1044146"/>
          <a:ext cx="2569750" cy="473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rgbClr val="FF0000"/>
              </a:solidFill>
            </a:rPr>
            <a:t>모바일</a:t>
          </a:r>
          <a:r>
            <a:rPr lang="ko-KR" altLang="en-US" sz="1400" b="1" kern="1200" dirty="0" smtClean="0">
              <a:solidFill>
                <a:schemeClr val="bg1"/>
              </a:solidFill>
            </a:rPr>
            <a:t> </a:t>
          </a:r>
          <a:r>
            <a:rPr lang="ko-KR" altLang="en-US" sz="1400" b="1" kern="1200" dirty="0" smtClean="0">
              <a:solidFill>
                <a:schemeClr val="tx1"/>
              </a:solidFill>
            </a:rPr>
            <a:t>플랫폼</a:t>
          </a:r>
          <a:endParaRPr lang="ko-KR" altLang="en-US" sz="1400" b="1" kern="1200" dirty="0">
            <a:solidFill>
              <a:schemeClr val="tx1"/>
            </a:solidFill>
          </a:endParaRPr>
        </a:p>
      </dsp:txBody>
      <dsp:txXfrm>
        <a:off x="5508682" y="1044146"/>
        <a:ext cx="2569750" cy="473164"/>
      </dsp:txXfrm>
    </dsp:sp>
    <dsp:sp modelId="{EB02833C-0ACA-4A61-831B-780903650440}">
      <dsp:nvSpPr>
        <dsp:cNvPr id="0" name=""/>
        <dsp:cNvSpPr/>
      </dsp:nvSpPr>
      <dsp:spPr>
        <a:xfrm>
          <a:off x="5315257" y="1652399"/>
          <a:ext cx="202987" cy="2029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9E53EF-2DD4-4FEC-B1B8-B04CFE1298CC}">
      <dsp:nvSpPr>
        <dsp:cNvPr id="0" name=""/>
        <dsp:cNvSpPr/>
      </dsp:nvSpPr>
      <dsp:spPr>
        <a:xfrm>
          <a:off x="5508682" y="1517311"/>
          <a:ext cx="2569750" cy="473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smtClean="0">
              <a:solidFill>
                <a:srgbClr val="FF0000"/>
              </a:solidFill>
            </a:rPr>
            <a:t>1</a:t>
          </a:r>
          <a:r>
            <a:rPr lang="ko-KR" altLang="en-US" sz="1400" b="1" kern="1200" dirty="0" smtClean="0">
              <a:solidFill>
                <a:srgbClr val="FF0000"/>
              </a:solidFill>
            </a:rPr>
            <a:t>인칭</a:t>
          </a:r>
          <a:endParaRPr lang="en-US" altLang="ko-KR" sz="1400" b="1" kern="1200" dirty="0" smtClean="0">
            <a:solidFill>
              <a:srgbClr val="FF0000"/>
            </a:solidFill>
          </a:endParaRPr>
        </a:p>
      </dsp:txBody>
      <dsp:txXfrm>
        <a:off x="5508682" y="1517311"/>
        <a:ext cx="2569750" cy="473164"/>
      </dsp:txXfrm>
    </dsp:sp>
    <dsp:sp modelId="{A8B90ED2-CCBA-49AF-872D-CA32972F2870}">
      <dsp:nvSpPr>
        <dsp:cNvPr id="0" name=""/>
        <dsp:cNvSpPr/>
      </dsp:nvSpPr>
      <dsp:spPr>
        <a:xfrm>
          <a:off x="5315257" y="2125564"/>
          <a:ext cx="202987" cy="2029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E60D5-099E-45B7-9BCA-BB1D74A48B6F}">
      <dsp:nvSpPr>
        <dsp:cNvPr id="0" name=""/>
        <dsp:cNvSpPr/>
      </dsp:nvSpPr>
      <dsp:spPr>
        <a:xfrm>
          <a:off x="5508682" y="1990475"/>
          <a:ext cx="2569750" cy="473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>
              <a:solidFill>
                <a:schemeClr val="tx1"/>
              </a:solidFill>
            </a:rPr>
            <a:t>모험</a:t>
          </a:r>
          <a:r>
            <a:rPr lang="en-US" altLang="ko-KR" sz="1100" b="1" kern="1200" dirty="0" smtClean="0">
              <a:solidFill>
                <a:schemeClr val="tx1"/>
              </a:solidFill>
            </a:rPr>
            <a:t>/</a:t>
          </a:r>
          <a:r>
            <a:rPr lang="ko-KR" altLang="en-US" sz="1100" b="1" kern="1200" dirty="0" smtClean="0">
              <a:solidFill>
                <a:schemeClr val="tx1"/>
              </a:solidFill>
            </a:rPr>
            <a:t>대전</a:t>
          </a:r>
          <a:r>
            <a:rPr lang="en-US" altLang="ko-KR" sz="1100" b="1" kern="1200" dirty="0" smtClean="0">
              <a:solidFill>
                <a:schemeClr val="tx1"/>
              </a:solidFill>
            </a:rPr>
            <a:t>/</a:t>
          </a:r>
          <a:r>
            <a:rPr lang="ko-KR" altLang="en-US" sz="1100" b="1" kern="1200" dirty="0" smtClean="0">
              <a:solidFill>
                <a:schemeClr val="tx1"/>
              </a:solidFill>
            </a:rPr>
            <a:t>협동 모드 등 </a:t>
          </a:r>
          <a:endParaRPr lang="en-US" altLang="ko-KR" sz="1100" b="1" kern="1200" dirty="0" smtClean="0">
            <a:solidFill>
              <a:schemeClr val="tx1"/>
            </a:solidFill>
          </a:endParaRPr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>
              <a:solidFill>
                <a:srgbClr val="FF0000"/>
              </a:solidFill>
            </a:rPr>
            <a:t>다수의 컨텐츠</a:t>
          </a:r>
          <a:endParaRPr lang="ko-KR" altLang="en-US" sz="1100" b="1" kern="1200" dirty="0">
            <a:solidFill>
              <a:srgbClr val="FF0000"/>
            </a:solidFill>
          </a:endParaRPr>
        </a:p>
      </dsp:txBody>
      <dsp:txXfrm>
        <a:off x="5508682" y="1990475"/>
        <a:ext cx="2569750" cy="473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C000D-D604-4139-8543-B516340BD473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10108-DAF3-413C-A6F4-4158C094B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72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D39EA4A-E5CF-459F-A79F-4528A523B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57316364-BB4C-4AD0-8AD8-C3CD298B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821299A-3F72-48DE-AEC6-6B125C626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024D-EBCC-4426-B8E8-524BF9B634DC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B09DA158-2FA6-4063-ABC9-69FF2132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4578445-691A-448B-BEAD-EDEFBDFF0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12CAA5-BC4C-4BD4-BB7B-ECFD51CDE8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07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9A801-00E0-4CB1-B606-2C9FE63F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718D24-041D-4BDB-AC3E-27113A81A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452402-5AC1-4E7E-9F35-FF25EFB3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259F-BA98-43FE-8805-77975CCD9691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DD311-32DD-47AA-8282-66522F200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0EC5A1-5D82-4B3C-A5A0-3CEE9D5DD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020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A989A9-BD2E-4E6E-A3AB-E7EF577BF9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A836BA-A9D9-407C-AD64-709FB763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F416DC-B401-40DE-A92F-2E695A0B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8188-5498-4F35-B2D5-569658AA35DD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B6F07-DBA4-4F76-8FC4-C98E3FC01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C9C525-9430-412E-A912-1F587BEA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07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90AC4-D314-429E-8416-3084F7FE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83979-E1F4-42C1-8A25-C887D9C6D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08790C-2F99-4DBD-A118-798B8B97D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32CF-9C2E-4476-9A60-4FD3ADF1A9D0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3C5C56-529C-4CC3-A5F4-D41D6E12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4216F-F989-45E4-B64A-61AD05CB5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82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1AD1E-9F9F-4192-8118-5345F9FA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446EA4-5683-4C4D-B176-0694D5C1B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557AA-05D5-421E-913F-67ACB63DD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747F-243F-4BC9-BCAF-7193F0235594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0E11C8-BC99-4173-A376-CC900E984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2A045-1ACA-4DCB-9BDF-294304D3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779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EA18D0-B48D-4FDB-A5C0-3F75AFF3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00FFF-2CD5-4758-B7CD-D13A74B6F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88DB5E-B86C-4B14-936E-BDBD1E1A6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6AF050-E9C8-4BCE-8D55-EEBD8A182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797D-24D9-4920-BEAB-321FE9E29125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15A490-F1F7-471D-B358-0BF23754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15EA80-81D7-445C-BAEE-EB329CF2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665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04292-4F4D-4864-8AE8-465D5828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D47E73-BB1E-4A2C-8936-98976525F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E6CD7C-ED43-4D33-9C7D-51D9EF2EA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4237C4-6700-42BF-9826-434145C037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8C352F-35B4-4F2C-90DD-66ADC3242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963A8B-4D17-449A-BBDD-8280913C4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1C62-FF4F-479F-96F8-33D9F8928FC6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5ECF32-D32E-4405-B5F3-21867E3B7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7C2D89-357A-43C6-8E7F-F7B654F0B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95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B9EAA-F3EE-4D2F-9F3F-B4E123ACE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ECAAD0-9B70-4A39-890A-FADCB7E46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1A7E-3ACC-493F-99FA-5886F090F78B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D8C11E-8A1F-4A1F-BEFB-B7E2E7F43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141E20-589C-4961-967B-B55F3A56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035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DB1FED-EEB2-4353-8FCC-239D892B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48A8-7A59-4538-BCB2-5C8C677C5A16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400685-7A23-4119-8C28-FC2868B27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7E0323-903B-48E0-8B0A-BB687465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F44F-A39C-4B6B-A208-5017BB53F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A15E9B-1D32-46E1-8C69-3409D0D16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A61F10-F67B-43D2-9BBC-FFF895CF5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8AE762-C21D-42AA-A41A-DAFEFAE8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8F1A-ED1B-4113-8960-DDCC9BD5D064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D8FC20-72CE-4DDE-812B-788D0DC98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FE68C3-FD59-4CFE-AA1E-35415F27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01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C4C36-9F3A-46A0-8D7F-56FB3D0A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6F42DE-C27E-452F-9E45-4AE93A103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91FCE2-E2C8-49A0-8A1C-27265A984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A6BB9D-894B-49A4-A63A-68ADC226A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456BF-B907-4580-886B-A94CDA06E3C9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F76FA8-0FB2-47DE-BBCC-5316C0F21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F1429E-6F63-42D4-8F3C-0F6D1C01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77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454908-79BC-47F9-8356-52CAEA37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0DF3AE-2F5E-455C-9526-143AC4734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44A9C-F543-4336-9AE0-5586D91B6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A5DDD-039A-4CDD-BBFC-339539B14F63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1DADC-DCB6-43AD-BC62-A6BADA22D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3A987F-DF53-4BE5-9F42-36D67984E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408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2CAA5-BC4C-4BD4-BB7B-ECFD51CDE8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5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microsoft.com/office/2007/relationships/hdphoto" Target="../media/hdphoto1.wdp"/><Relationship Id="rId7" Type="http://schemas.openxmlformats.org/officeDocument/2006/relationships/diagramData" Target="../diagrams/data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microsoft.com/office/2007/relationships/diagramDrawing" Target="../diagrams/drawing5.xml"/><Relationship Id="rId5" Type="http://schemas.openxmlformats.org/officeDocument/2006/relationships/image" Target="../media/image1.jpg"/><Relationship Id="rId10" Type="http://schemas.openxmlformats.org/officeDocument/2006/relationships/diagramColors" Target="../diagrams/colors5.xml"/><Relationship Id="rId4" Type="http://schemas.openxmlformats.org/officeDocument/2006/relationships/image" Target="../media/image24.jpg"/><Relationship Id="rId9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1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1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39E0E69-03F1-4FEB-9A31-5C45F0719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6" b="10046"/>
          <a:stretch/>
        </p:blipFill>
        <p:spPr>
          <a:xfrm>
            <a:off x="20" y="1013374"/>
            <a:ext cx="12191980" cy="457199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013374"/>
            <a:ext cx="12192000" cy="457199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EF91C0-1139-4E3A-BF73-623F4DCD53F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F9AEF52D-FB5F-4F4A-BECE-C5A35EBC50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832248"/>
              </p:ext>
            </p:extLst>
          </p:nvPr>
        </p:nvGraphicFramePr>
        <p:xfrm>
          <a:off x="-1" y="4280359"/>
          <a:ext cx="6374424" cy="247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7DBBDB-A6C4-4281-8404-785A177BFB67}"/>
              </a:ext>
            </a:extLst>
          </p:cNvPr>
          <p:cNvSpPr/>
          <p:nvPr/>
        </p:nvSpPr>
        <p:spPr>
          <a:xfrm>
            <a:off x="9845040" y="4806139"/>
            <a:ext cx="2034540" cy="1943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2FC1D7-B5C6-4C5D-B553-F36874664E62}"/>
              </a:ext>
            </a:extLst>
          </p:cNvPr>
          <p:cNvSpPr txBox="1"/>
          <p:nvPr/>
        </p:nvSpPr>
        <p:spPr>
          <a:xfrm>
            <a:off x="10002660" y="4280359"/>
            <a:ext cx="17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지도교수 서명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D76E1-E372-4C52-9FF6-DC533FC456AF}"/>
              </a:ext>
            </a:extLst>
          </p:cNvPr>
          <p:cNvSpPr txBox="1"/>
          <p:nvPr/>
        </p:nvSpPr>
        <p:spPr>
          <a:xfrm>
            <a:off x="2457326" y="51473"/>
            <a:ext cx="7834193" cy="961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altLang="ko-KR" sz="3800" b="1" dirty="0">
                <a:latin typeface="+mj-lt"/>
                <a:ea typeface="+mj-ea"/>
                <a:cs typeface="+mj-cs"/>
              </a:rPr>
              <a:t>URTLE </a:t>
            </a:r>
            <a:r>
              <a:rPr lang="en-US" altLang="ko-KR" sz="54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B</a:t>
            </a:r>
            <a:r>
              <a:rPr lang="en-US" altLang="ko-KR" sz="3800" b="1" dirty="0">
                <a:latin typeface="+mj-lt"/>
                <a:ea typeface="+mj-ea"/>
                <a:cs typeface="+mj-cs"/>
              </a:rPr>
              <a:t>OMB</a:t>
            </a:r>
            <a:r>
              <a:rPr lang="en-US" altLang="ko-KR" sz="3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2400" dirty="0">
                <a:latin typeface="+mj-lt"/>
                <a:ea typeface="+mj-ea"/>
                <a:cs typeface="+mj-cs"/>
              </a:rPr>
              <a:t>게임 제안서</a:t>
            </a:r>
            <a:endParaRPr lang="en-US" altLang="ko-KR" sz="2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704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개발 환경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E66D30-3F7C-4F81-9CCC-DB359BD8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4310" y="272745"/>
            <a:ext cx="3839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Approach</a:t>
            </a:r>
            <a:endParaRPr lang="ko-KR" altLang="en-US" sz="4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160" y="1765902"/>
            <a:ext cx="3273190" cy="60554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015" y="1765902"/>
            <a:ext cx="2341444" cy="850724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66" y="3069473"/>
            <a:ext cx="4657452" cy="785946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384" y="3696582"/>
            <a:ext cx="2861213" cy="854708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4645941"/>
            <a:ext cx="2138401" cy="816869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995" y="5073163"/>
            <a:ext cx="2836335" cy="1069568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791" y="2290079"/>
            <a:ext cx="3151216" cy="992603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564" y="3610731"/>
            <a:ext cx="2089521" cy="2089521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3210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중점연구분야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E66D30-3F7C-4F81-9CCC-DB359BD8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4310" y="272745"/>
            <a:ext cx="3839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Benefits</a:t>
            </a:r>
            <a:endParaRPr lang="ko-KR" altLang="en-US" sz="48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416560" y="2464515"/>
            <a:ext cx="5110480" cy="3472332"/>
          </a:xfrm>
          <a:prstGeom prst="rect">
            <a:avLst/>
          </a:prstGeom>
          <a:solidFill>
            <a:srgbClr val="41C7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b="1" dirty="0" smtClean="0">
                <a:solidFill>
                  <a:srgbClr val="FF0000"/>
                </a:solidFill>
              </a:rPr>
              <a:t>Unity</a:t>
            </a:r>
            <a:r>
              <a:rPr lang="en-US" altLang="ko-KR" sz="1600" b="1" dirty="0" smtClean="0"/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활용</a:t>
            </a:r>
          </a:p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다양한 컨텐츠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구현 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모험</a:t>
            </a:r>
            <a:r>
              <a:rPr lang="en-US" altLang="ko-KR" sz="1600" b="1" dirty="0">
                <a:solidFill>
                  <a:schemeClr val="tx1"/>
                </a:solidFill>
              </a:rPr>
              <a:t>/</a:t>
            </a:r>
            <a:r>
              <a:rPr lang="ko-KR" altLang="en-US" sz="1600" b="1" dirty="0">
                <a:solidFill>
                  <a:schemeClr val="tx1"/>
                </a:solidFill>
              </a:rPr>
              <a:t>협동</a:t>
            </a:r>
            <a:r>
              <a:rPr lang="en-US" altLang="ko-KR" sz="1600" b="1" dirty="0">
                <a:solidFill>
                  <a:schemeClr val="tx1"/>
                </a:solidFill>
              </a:rPr>
              <a:t>/</a:t>
            </a:r>
            <a:r>
              <a:rPr lang="ko-KR" altLang="en-US" sz="1600" b="1" dirty="0">
                <a:solidFill>
                  <a:schemeClr val="tx1"/>
                </a:solidFill>
              </a:rPr>
              <a:t>대전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최대 </a:t>
            </a:r>
            <a:r>
              <a:rPr lang="en-US" altLang="ko-KR" sz="1600" b="1" dirty="0">
                <a:solidFill>
                  <a:schemeClr val="tx1"/>
                </a:solidFill>
              </a:rPr>
              <a:t>4</a:t>
            </a:r>
            <a:r>
              <a:rPr lang="ko-KR" altLang="en-US" sz="1600" b="1" dirty="0">
                <a:solidFill>
                  <a:schemeClr val="tx1"/>
                </a:solidFill>
              </a:rPr>
              <a:t>인 </a:t>
            </a:r>
            <a:r>
              <a:rPr lang="ko-KR" altLang="en-US" b="1" dirty="0">
                <a:solidFill>
                  <a:srgbClr val="FF0000"/>
                </a:solidFill>
              </a:rPr>
              <a:t>실시간 서버 연동</a:t>
            </a:r>
            <a:endParaRPr lang="ko-KR" altLang="en-US" sz="1600" b="1" dirty="0">
              <a:solidFill>
                <a:srgbClr val="FF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캐주얼 컨셉</a:t>
            </a:r>
            <a:r>
              <a:rPr lang="ko-KR" altLang="en-US" sz="1600" b="1" dirty="0">
                <a:solidFill>
                  <a:schemeClr val="tx1"/>
                </a:solidFill>
              </a:rPr>
              <a:t>의 캐릭터</a:t>
            </a:r>
            <a:r>
              <a:rPr lang="en-US" altLang="ko-KR" sz="1600" b="1" dirty="0">
                <a:solidFill>
                  <a:schemeClr val="tx1"/>
                </a:solidFill>
              </a:rPr>
              <a:t>/</a:t>
            </a:r>
            <a:r>
              <a:rPr lang="ko-KR" altLang="en-US" sz="1600" b="1" dirty="0">
                <a:solidFill>
                  <a:schemeClr val="tx1"/>
                </a:solidFill>
              </a:rPr>
              <a:t>맵 디자인</a:t>
            </a:r>
          </a:p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모바일 플랫폼</a:t>
            </a:r>
            <a:r>
              <a:rPr lang="ko-KR" altLang="en-US" sz="1600" b="1" dirty="0">
                <a:solidFill>
                  <a:schemeClr val="tx1"/>
                </a:solidFill>
              </a:rPr>
              <a:t>에 적합한 </a:t>
            </a:r>
            <a:r>
              <a:rPr lang="ko-KR" altLang="en-US" b="1" dirty="0">
                <a:solidFill>
                  <a:srgbClr val="FF0000"/>
                </a:solidFill>
              </a:rPr>
              <a:t>인터페이스</a:t>
            </a:r>
          </a:p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상용화</a:t>
            </a:r>
            <a:r>
              <a:rPr lang="ko-KR" altLang="en-US" sz="1600" b="1" dirty="0"/>
              <a:t> 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구글 플레이스토어 </a:t>
            </a:r>
            <a:r>
              <a:rPr lang="en-US" altLang="ko-KR" b="1" dirty="0">
                <a:solidFill>
                  <a:srgbClr val="FF0000"/>
                </a:solidFill>
              </a:rPr>
              <a:t>10,000 </a:t>
            </a:r>
            <a:r>
              <a:rPr lang="ko-KR" altLang="en-US" b="1" dirty="0">
                <a:solidFill>
                  <a:srgbClr val="FF0000"/>
                </a:solidFill>
              </a:rPr>
              <a:t>다운로드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달성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6440500" y="2464515"/>
            <a:ext cx="5110480" cy="3472332"/>
          </a:xfrm>
          <a:prstGeom prst="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각 모드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모험</a:t>
            </a:r>
            <a:r>
              <a:rPr lang="en-US" altLang="ko-KR" sz="1600" b="1" dirty="0">
                <a:solidFill>
                  <a:schemeClr val="tx1"/>
                </a:solidFill>
              </a:rPr>
              <a:t>/</a:t>
            </a:r>
            <a:r>
              <a:rPr lang="ko-KR" altLang="en-US" sz="1600" b="1" dirty="0">
                <a:solidFill>
                  <a:schemeClr val="tx1"/>
                </a:solidFill>
              </a:rPr>
              <a:t>협동</a:t>
            </a:r>
            <a:r>
              <a:rPr lang="en-US" altLang="ko-KR" sz="1600" b="1" dirty="0">
                <a:solidFill>
                  <a:schemeClr val="tx1"/>
                </a:solidFill>
              </a:rPr>
              <a:t>/</a:t>
            </a:r>
            <a:r>
              <a:rPr lang="ko-KR" altLang="en-US" sz="1600" b="1" dirty="0">
                <a:solidFill>
                  <a:schemeClr val="tx1"/>
                </a:solidFill>
              </a:rPr>
              <a:t>대전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</a:rPr>
              <a:t>에 맞는 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FF0000"/>
                </a:solidFill>
              </a:rPr>
              <a:t>플레이 </a:t>
            </a:r>
            <a:r>
              <a:rPr lang="ko-KR" altLang="en-US" b="1" dirty="0">
                <a:solidFill>
                  <a:srgbClr val="FF0000"/>
                </a:solidFill>
              </a:rPr>
              <a:t>룰 </a:t>
            </a:r>
            <a:r>
              <a:rPr lang="ko-KR" altLang="en-US" b="1" dirty="0" smtClean="0">
                <a:solidFill>
                  <a:srgbClr val="FF0000"/>
                </a:solidFill>
              </a:rPr>
              <a:t>차별화 및 기능 </a:t>
            </a:r>
            <a:r>
              <a:rPr lang="ko-KR" altLang="en-US" b="1" dirty="0">
                <a:solidFill>
                  <a:srgbClr val="FF0000"/>
                </a:solidFill>
              </a:rPr>
              <a:t>구현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캐주얼 컨셉의 모델링 제작 및 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b="1" dirty="0" smtClean="0">
                <a:solidFill>
                  <a:srgbClr val="FF0000"/>
                </a:solidFill>
              </a:rPr>
              <a:t>Substance Painter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툴을 </a:t>
            </a:r>
            <a:r>
              <a:rPr lang="ko-KR" altLang="en-US" sz="1600" b="1" dirty="0">
                <a:solidFill>
                  <a:schemeClr val="tx1"/>
                </a:solidFill>
              </a:rPr>
              <a:t>활용한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텍스쳐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작업</a:t>
            </a:r>
          </a:p>
          <a:p>
            <a:pPr lvl="0"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FF0000"/>
                </a:solidFill>
              </a:rPr>
              <a:t>클라우드</a:t>
            </a:r>
            <a:r>
              <a:rPr lang="ko-KR" altLang="en-US" b="1" dirty="0">
                <a:solidFill>
                  <a:srgbClr val="FF0000"/>
                </a:solidFill>
              </a:rPr>
              <a:t> 서버</a:t>
            </a:r>
            <a:r>
              <a:rPr lang="ko-KR" altLang="en-US" sz="1600" b="1" dirty="0">
                <a:solidFill>
                  <a:schemeClr val="tx1"/>
                </a:solidFill>
              </a:rPr>
              <a:t>를 통한 </a:t>
            </a:r>
            <a:r>
              <a:rPr lang="ko-KR" altLang="en-US" b="1" dirty="0">
                <a:solidFill>
                  <a:srgbClr val="FF0000"/>
                </a:solidFill>
              </a:rPr>
              <a:t>외부 </a:t>
            </a:r>
            <a:r>
              <a:rPr lang="en-US" altLang="ko-KR" b="1" dirty="0">
                <a:solidFill>
                  <a:srgbClr val="FF0000"/>
                </a:solidFill>
              </a:rPr>
              <a:t>IP </a:t>
            </a:r>
            <a:r>
              <a:rPr lang="ko-KR" altLang="en-US" b="1" dirty="0">
                <a:solidFill>
                  <a:srgbClr val="FF0000"/>
                </a:solidFill>
              </a:rPr>
              <a:t>접근</a:t>
            </a:r>
          </a:p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모바일</a:t>
            </a:r>
            <a:r>
              <a:rPr lang="ko-KR" altLang="en-US" sz="1600" b="1" dirty="0"/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시장</a:t>
            </a:r>
            <a:r>
              <a:rPr lang="ko-KR" altLang="en-US" sz="1600" b="1" dirty="0"/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상용화</a:t>
            </a:r>
            <a:r>
              <a:rPr lang="ko-KR" altLang="en-US" sz="1600" b="1" dirty="0">
                <a:solidFill>
                  <a:schemeClr val="tx1"/>
                </a:solidFill>
              </a:rPr>
              <a:t>를 위한 </a:t>
            </a:r>
            <a:r>
              <a:rPr lang="ko-KR" altLang="en-US" b="1" dirty="0">
                <a:solidFill>
                  <a:srgbClr val="FF0000"/>
                </a:solidFill>
              </a:rPr>
              <a:t>최적화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2F40C0-BD5A-45AD-90B8-5ED9B6E31189}"/>
              </a:ext>
            </a:extLst>
          </p:cNvPr>
          <p:cNvSpPr txBox="1"/>
          <p:nvPr/>
        </p:nvSpPr>
        <p:spPr>
          <a:xfrm>
            <a:off x="1613984" y="1549849"/>
            <a:ext cx="2715631" cy="589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b="1" dirty="0" smtClean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연</a:t>
            </a:r>
            <a:r>
              <a:rPr lang="ko-KR" altLang="en-US" sz="2400" b="1" dirty="0" smtClean="0">
                <a:latin typeface="+mj-lt"/>
                <a:ea typeface="+mj-ea"/>
                <a:cs typeface="+mj-cs"/>
              </a:rPr>
              <a:t>구 목표</a:t>
            </a:r>
            <a:endParaRPr lang="en-US" altLang="ko-KR" sz="2400" b="1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2F40C0-BD5A-45AD-90B8-5ED9B6E31189}"/>
              </a:ext>
            </a:extLst>
          </p:cNvPr>
          <p:cNvSpPr txBox="1"/>
          <p:nvPr/>
        </p:nvSpPr>
        <p:spPr>
          <a:xfrm>
            <a:off x="6525662" y="1549849"/>
            <a:ext cx="4940156" cy="589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b="1" dirty="0" smtClean="0">
                <a:solidFill>
                  <a:srgbClr val="5B9BD5"/>
                </a:solidFill>
                <a:latin typeface="+mj-lt"/>
                <a:ea typeface="+mj-ea"/>
                <a:cs typeface="+mj-cs"/>
              </a:rPr>
              <a:t>수</a:t>
            </a:r>
            <a:r>
              <a:rPr lang="ko-KR" altLang="en-US" sz="2400" b="1" dirty="0" smtClean="0">
                <a:latin typeface="+mj-lt"/>
                <a:ea typeface="+mj-ea"/>
                <a:cs typeface="+mj-cs"/>
              </a:rPr>
              <a:t>행 과정 및 방법</a:t>
            </a:r>
            <a:endParaRPr lang="en-US" altLang="ko-KR" sz="2400" b="1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8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585101" y="1494370"/>
            <a:ext cx="2759710" cy="20195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타 게임과의 비교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E66D30-3F7C-4F81-9CCC-DB359BD8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310" y="272745"/>
            <a:ext cx="3839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Competition</a:t>
            </a:r>
            <a:endParaRPr lang="ko-KR" altLang="en-US" sz="4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04" y="1494370"/>
            <a:ext cx="2759710" cy="193179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39E0E69-03F1-4FEB-9A31-5C45F0719C2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6" b="10046"/>
          <a:stretch/>
        </p:blipFill>
        <p:spPr>
          <a:xfrm>
            <a:off x="5593635" y="1601161"/>
            <a:ext cx="2784553" cy="104420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71979" y="2887167"/>
            <a:ext cx="2027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41C7AD"/>
                </a:solidFill>
              </a:rPr>
              <a:t>T</a:t>
            </a:r>
            <a:r>
              <a:rPr lang="en-US" altLang="ko-KR" b="1" dirty="0">
                <a:solidFill>
                  <a:schemeClr val="bg1"/>
                </a:solidFill>
              </a:rPr>
              <a:t>URTLE</a:t>
            </a:r>
            <a:r>
              <a:rPr lang="en-US" altLang="ko-KR" b="1" dirty="0"/>
              <a:t> </a:t>
            </a:r>
            <a:r>
              <a:rPr lang="en-US" altLang="ko-KR" sz="2800" b="1" dirty="0">
                <a:solidFill>
                  <a:srgbClr val="FF0000"/>
                </a:solidFill>
              </a:rPr>
              <a:t>B</a:t>
            </a:r>
            <a:r>
              <a:rPr lang="en-US" altLang="ko-KR" b="1" dirty="0">
                <a:solidFill>
                  <a:schemeClr val="bg1"/>
                </a:solidFill>
              </a:rPr>
              <a:t>OMB 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904" y="3288983"/>
            <a:ext cx="1117770" cy="1117770"/>
          </a:xfrm>
          <a:prstGeom prst="rect">
            <a:avLst/>
          </a:prstGeom>
        </p:spPr>
      </p:pic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9C512BAF-B832-4ADE-9E1E-09B92205D1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906868"/>
              </p:ext>
            </p:extLst>
          </p:nvPr>
        </p:nvGraphicFramePr>
        <p:xfrm>
          <a:off x="278378" y="3620727"/>
          <a:ext cx="8274822" cy="2465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오른쪽 화살표 설명선 11"/>
          <p:cNvSpPr/>
          <p:nvPr/>
        </p:nvSpPr>
        <p:spPr>
          <a:xfrm>
            <a:off x="278379" y="1494370"/>
            <a:ext cx="9229136" cy="4669038"/>
          </a:xfrm>
          <a:prstGeom prst="rightArrowCallout">
            <a:avLst>
              <a:gd name="adj1" fmla="val 14832"/>
              <a:gd name="adj2" fmla="val 14643"/>
              <a:gd name="adj3" fmla="val 16338"/>
              <a:gd name="adj4" fmla="val 8908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08CE75-1A40-46FA-ABA1-537C22B0E390}"/>
              </a:ext>
            </a:extLst>
          </p:cNvPr>
          <p:cNvSpPr txBox="1"/>
          <p:nvPr/>
        </p:nvSpPr>
        <p:spPr>
          <a:xfrm>
            <a:off x="9505153" y="2095994"/>
            <a:ext cx="2342851" cy="3276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b="1" i="1" dirty="0" smtClean="0">
                <a:latin typeface="+mj-lt"/>
                <a:ea typeface="+mj-ea"/>
                <a:cs typeface="+mj-cs"/>
              </a:rPr>
              <a:t>귀여운 </a:t>
            </a:r>
            <a:r>
              <a:rPr lang="en-US" altLang="ko-KR" sz="1600" b="1" i="1" dirty="0" smtClean="0">
                <a:latin typeface="+mj-lt"/>
                <a:ea typeface="+mj-ea"/>
                <a:cs typeface="+mj-cs"/>
              </a:rPr>
              <a:t>SD </a:t>
            </a:r>
            <a:r>
              <a:rPr lang="ko-KR" altLang="en-US" sz="1600" b="1" i="1" dirty="0" smtClean="0">
                <a:latin typeface="+mj-lt"/>
                <a:ea typeface="+mj-ea"/>
                <a:cs typeface="+mj-cs"/>
              </a:rPr>
              <a:t>캐릭터가 폭탄을 가지고 대전하는 기본적인 설정은 가져가되</a:t>
            </a:r>
            <a:endParaRPr lang="en-US" altLang="ko-KR" sz="1600" b="1" i="1" dirty="0" smtClean="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b="1" i="1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모바일 플랫폼</a:t>
            </a:r>
            <a:r>
              <a:rPr lang="ko-KR" altLang="en-US" sz="1600" b="1" i="1" dirty="0" smtClean="0">
                <a:latin typeface="+mj-lt"/>
                <a:ea typeface="+mj-ea"/>
                <a:cs typeface="+mj-cs"/>
              </a:rPr>
              <a:t>에서</a:t>
            </a:r>
            <a:r>
              <a:rPr lang="ko-KR" altLang="en-US" sz="1600" b="1" i="1" dirty="0" smtClean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 </a:t>
            </a:r>
            <a:endParaRPr lang="en-US" altLang="ko-KR" sz="1600" b="1" i="1" dirty="0" smtClean="0">
              <a:solidFill>
                <a:srgbClr val="41C7AD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b="1" i="1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색다른 시점</a:t>
            </a:r>
            <a:r>
              <a:rPr lang="ko-KR" altLang="en-US" sz="1600" b="1" i="1" dirty="0" smtClean="0">
                <a:latin typeface="+mj-lt"/>
                <a:ea typeface="+mj-ea"/>
                <a:cs typeface="+mj-cs"/>
              </a:rPr>
              <a:t>과</a:t>
            </a:r>
            <a:r>
              <a:rPr lang="ko-KR" altLang="en-US" sz="1600" b="1" i="1" dirty="0" smtClean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 </a:t>
            </a:r>
            <a:endParaRPr lang="en-US" altLang="ko-KR" sz="1600" b="1" i="1" dirty="0" smtClean="0">
              <a:solidFill>
                <a:srgbClr val="41C7AD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b="1" i="1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다양한 컨텐츠</a:t>
            </a:r>
            <a:r>
              <a:rPr lang="ko-KR" altLang="en-US" sz="1600" b="1" i="1" dirty="0" smtClean="0">
                <a:latin typeface="+mj-lt"/>
                <a:ea typeface="+mj-ea"/>
                <a:cs typeface="+mj-cs"/>
              </a:rPr>
              <a:t>를</a:t>
            </a:r>
            <a:r>
              <a:rPr lang="ko-KR" altLang="en-US" sz="1600" b="1" i="1" dirty="0" smtClean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 </a:t>
            </a:r>
            <a:endParaRPr lang="en-US" altLang="ko-KR" sz="1600" b="1" i="1" dirty="0" smtClean="0">
              <a:solidFill>
                <a:srgbClr val="41C7AD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b="1" i="1" dirty="0" smtClean="0">
                <a:latin typeface="+mj-lt"/>
                <a:ea typeface="+mj-ea"/>
                <a:cs typeface="+mj-cs"/>
              </a:rPr>
              <a:t>통해</a:t>
            </a:r>
            <a:r>
              <a:rPr lang="ko-KR" altLang="en-US" sz="1600" b="1" i="1" dirty="0" smtClean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2000" b="1" i="1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경쟁력을 확보</a:t>
            </a:r>
            <a:r>
              <a:rPr lang="en-US" altLang="ko-KR" sz="2000" b="1" i="1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!</a:t>
            </a:r>
            <a:endParaRPr lang="en-US" altLang="ko-KR" sz="2000" b="1" i="1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5755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82" y="1427372"/>
            <a:ext cx="10844517" cy="47262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개발 일정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E66D30-3F7C-4F81-9CCC-DB359BD8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4310" y="272745"/>
            <a:ext cx="3839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Appendix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24105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70" y="1427372"/>
            <a:ext cx="10844516" cy="47262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개발 일정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E66D30-3F7C-4F81-9CCC-DB359BD8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4310" y="272745"/>
            <a:ext cx="3839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Appendix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88130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70" y="1427372"/>
            <a:ext cx="10844516" cy="47262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개발 일정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E66D30-3F7C-4F81-9CCC-DB359BD8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4310" y="272745"/>
            <a:ext cx="3839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Appendix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23475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목차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EAFF0-3744-44A7-A619-CA8BCBD0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2</a:t>
            </a:fld>
            <a:endParaRPr lang="ko-KR" altLang="en-US" dirty="0"/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889087802"/>
              </p:ext>
            </p:extLst>
          </p:nvPr>
        </p:nvGraphicFramePr>
        <p:xfrm>
          <a:off x="351538" y="2741631"/>
          <a:ext cx="11562040" cy="3024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15462" y="3182816"/>
            <a:ext cx="0" cy="1998784"/>
          </a:xfrm>
          <a:prstGeom prst="line">
            <a:avLst/>
          </a:prstGeom>
          <a:ln w="381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2954216" y="3182816"/>
            <a:ext cx="7017043" cy="586544"/>
            <a:chOff x="2954216" y="3182816"/>
            <a:chExt cx="7017043" cy="992944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2954216" y="3182816"/>
              <a:ext cx="0" cy="992944"/>
            </a:xfrm>
            <a:prstGeom prst="line">
              <a:avLst/>
            </a:prstGeom>
            <a:ln w="38100">
              <a:solidFill>
                <a:srgbClr val="AD8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7614139" y="3182816"/>
              <a:ext cx="0" cy="992944"/>
            </a:xfrm>
            <a:prstGeom prst="line">
              <a:avLst/>
            </a:prstGeom>
            <a:ln w="38100">
              <a:solidFill>
                <a:srgbClr val="B04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9971259" y="3182816"/>
              <a:ext cx="0" cy="992944"/>
            </a:xfrm>
            <a:prstGeom prst="line">
              <a:avLst/>
            </a:prstGeom>
            <a:ln w="38100">
              <a:solidFill>
                <a:srgbClr val="B43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5301176" y="3182816"/>
              <a:ext cx="0" cy="992944"/>
            </a:xfrm>
            <a:prstGeom prst="line">
              <a:avLst/>
            </a:prstGeom>
            <a:ln w="38100">
              <a:solidFill>
                <a:srgbClr val="AD6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180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연구 </a:t>
            </a:r>
            <a:r>
              <a:rPr lang="ko-KR" altLang="en-US" sz="2800" b="1" dirty="0">
                <a:solidFill>
                  <a:schemeClr val="tx1"/>
                </a:solidFill>
              </a:rPr>
              <a:t>목적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8DF65CCA-F913-49D3-B2EA-33DA8F4A4B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9851646"/>
              </p:ext>
            </p:extLst>
          </p:nvPr>
        </p:nvGraphicFramePr>
        <p:xfrm>
          <a:off x="1919514" y="1224642"/>
          <a:ext cx="8352972" cy="5062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E66D30-3F7C-4F81-9CCC-DB359BD8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4310" y="272745"/>
            <a:ext cx="2126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NEED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39878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개요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252AF7B-2AE7-49BA-B651-4F65653C898D}"/>
              </a:ext>
            </a:extLst>
          </p:cNvPr>
          <p:cNvSpPr/>
          <p:nvPr/>
        </p:nvSpPr>
        <p:spPr>
          <a:xfrm>
            <a:off x="2740558" y="1699049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FA5224-7E5A-49E7-999A-7B48E83AAA7C}"/>
              </a:ext>
            </a:extLst>
          </p:cNvPr>
          <p:cNvSpPr/>
          <p:nvPr/>
        </p:nvSpPr>
        <p:spPr>
          <a:xfrm>
            <a:off x="2740558" y="2967410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119A00-651A-4693-AB7B-5313808B09E6}"/>
              </a:ext>
            </a:extLst>
          </p:cNvPr>
          <p:cNvSpPr/>
          <p:nvPr/>
        </p:nvSpPr>
        <p:spPr>
          <a:xfrm>
            <a:off x="2740558" y="4235771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F3E32C-BCD4-434F-B45D-F5BC9C013327}"/>
              </a:ext>
            </a:extLst>
          </p:cNvPr>
          <p:cNvSpPr/>
          <p:nvPr/>
        </p:nvSpPr>
        <p:spPr>
          <a:xfrm>
            <a:off x="2740558" y="5504132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891FC4-5428-4A6C-868C-5184AD08D41F}"/>
              </a:ext>
            </a:extLst>
          </p:cNvPr>
          <p:cNvSpPr txBox="1"/>
          <p:nvPr/>
        </p:nvSpPr>
        <p:spPr>
          <a:xfrm>
            <a:off x="3258658" y="1553085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게</a:t>
            </a:r>
            <a:r>
              <a:rPr lang="ko-KR" altLang="en-US" sz="2400" b="1" dirty="0">
                <a:latin typeface="+mj-lt"/>
                <a:ea typeface="+mj-ea"/>
                <a:cs typeface="+mj-cs"/>
              </a:rPr>
              <a:t>임 </a:t>
            </a:r>
            <a:r>
              <a:rPr lang="ko-KR" altLang="en-US" sz="2800" b="1" dirty="0">
                <a:latin typeface="+mj-lt"/>
                <a:ea typeface="+mj-ea"/>
                <a:cs typeface="+mj-cs"/>
              </a:rPr>
              <a:t>제</a:t>
            </a:r>
            <a:r>
              <a:rPr lang="ko-KR" altLang="en-US" sz="2400" b="1" dirty="0">
                <a:latin typeface="+mj-lt"/>
                <a:ea typeface="+mj-ea"/>
                <a:cs typeface="+mj-cs"/>
              </a:rPr>
              <a:t>목</a:t>
            </a:r>
            <a:endParaRPr lang="en-US" altLang="ko-KR" sz="1050" b="1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DB940C-27B0-411B-A566-8B9F125D69F9}"/>
              </a:ext>
            </a:extLst>
          </p:cNvPr>
          <p:cNvSpPr txBox="1"/>
          <p:nvPr/>
        </p:nvSpPr>
        <p:spPr>
          <a:xfrm>
            <a:off x="3258658" y="2821446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게</a:t>
            </a:r>
            <a:r>
              <a:rPr lang="ko-KR" altLang="en-US" sz="2400" b="1" dirty="0">
                <a:latin typeface="+mj-lt"/>
                <a:ea typeface="+mj-ea"/>
                <a:cs typeface="+mj-cs"/>
              </a:rPr>
              <a:t>임 </a:t>
            </a:r>
            <a:r>
              <a:rPr lang="ko-KR" altLang="en-US" sz="2800" b="1" dirty="0">
                <a:latin typeface="+mj-lt"/>
                <a:ea typeface="+mj-ea"/>
                <a:cs typeface="+mj-cs"/>
              </a:rPr>
              <a:t>장</a:t>
            </a:r>
            <a:r>
              <a:rPr lang="ko-KR" altLang="en-US" sz="2400" b="1" dirty="0">
                <a:latin typeface="+mj-lt"/>
                <a:ea typeface="+mj-ea"/>
                <a:cs typeface="+mj-cs"/>
              </a:rPr>
              <a:t>르</a:t>
            </a:r>
            <a:endParaRPr lang="en-US" altLang="ko-KR" sz="1050" b="1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68FAB7-35F3-4ED7-8C88-0D4D344FFFAF}"/>
              </a:ext>
            </a:extLst>
          </p:cNvPr>
          <p:cNvSpPr txBox="1"/>
          <p:nvPr/>
        </p:nvSpPr>
        <p:spPr>
          <a:xfrm>
            <a:off x="3258658" y="4096053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게</a:t>
            </a:r>
            <a:r>
              <a:rPr lang="ko-KR" altLang="en-US" sz="2400" b="1" dirty="0">
                <a:latin typeface="+mj-lt"/>
                <a:ea typeface="+mj-ea"/>
                <a:cs typeface="+mj-cs"/>
              </a:rPr>
              <a:t>임 </a:t>
            </a:r>
            <a:r>
              <a:rPr lang="ko-KR" altLang="en-US" sz="2800" b="1" dirty="0">
                <a:latin typeface="+mj-lt"/>
                <a:ea typeface="+mj-ea"/>
                <a:cs typeface="+mj-cs"/>
              </a:rPr>
              <a:t>특</a:t>
            </a:r>
            <a:r>
              <a:rPr lang="ko-KR" altLang="en-US" sz="2400" b="1" dirty="0">
                <a:latin typeface="+mj-lt"/>
                <a:ea typeface="+mj-ea"/>
                <a:cs typeface="+mj-cs"/>
              </a:rPr>
              <a:t>징</a:t>
            </a:r>
            <a:endParaRPr lang="en-US" altLang="ko-KR" sz="1050" b="1" dirty="0">
              <a:latin typeface="+mj-lt"/>
              <a:ea typeface="+mj-ea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CA661-6865-4A69-8B7B-628460D3FA0C}"/>
              </a:ext>
            </a:extLst>
          </p:cNvPr>
          <p:cNvSpPr txBox="1"/>
          <p:nvPr/>
        </p:nvSpPr>
        <p:spPr>
          <a:xfrm>
            <a:off x="3258658" y="5370660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게</a:t>
            </a:r>
            <a:r>
              <a:rPr lang="ko-KR" altLang="en-US" sz="2400" b="1" dirty="0">
                <a:latin typeface="+mj-lt"/>
                <a:ea typeface="+mj-ea"/>
                <a:cs typeface="+mj-cs"/>
              </a:rPr>
              <a:t>임 </a:t>
            </a:r>
            <a:r>
              <a:rPr lang="ko-KR" altLang="en-US" sz="2800" b="1" dirty="0">
                <a:latin typeface="+mj-lt"/>
                <a:ea typeface="+mj-ea"/>
                <a:cs typeface="+mj-cs"/>
              </a:rPr>
              <a:t>시</a:t>
            </a:r>
            <a:r>
              <a:rPr lang="ko-KR" altLang="en-US" sz="2400" b="1" dirty="0">
                <a:latin typeface="+mj-lt"/>
                <a:ea typeface="+mj-ea"/>
                <a:cs typeface="+mj-cs"/>
              </a:rPr>
              <a:t>점</a:t>
            </a:r>
            <a:endParaRPr lang="en-US" altLang="ko-KR" sz="1050" b="1" dirty="0">
              <a:latin typeface="+mj-lt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5C041-1F82-44A7-AE44-94E74FF2B458}"/>
              </a:ext>
            </a:extLst>
          </p:cNvPr>
          <p:cNvSpPr txBox="1"/>
          <p:nvPr/>
        </p:nvSpPr>
        <p:spPr>
          <a:xfrm>
            <a:off x="5970146" y="1553085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Turtle </a:t>
            </a:r>
            <a:r>
              <a:rPr lang="en-US" altLang="ko-KR" sz="2400" b="1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bomb</a:t>
            </a:r>
            <a:endParaRPr lang="en-US" altLang="ko-KR" sz="2400" b="1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B74B2C-C5E4-4161-B975-6182BA827A53}"/>
              </a:ext>
            </a:extLst>
          </p:cNvPr>
          <p:cNvSpPr txBox="1"/>
          <p:nvPr/>
        </p:nvSpPr>
        <p:spPr>
          <a:xfrm>
            <a:off x="5970146" y="2821446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b="1" dirty="0">
                <a:latin typeface="+mj-lt"/>
                <a:ea typeface="+mj-ea"/>
                <a:cs typeface="+mj-cs"/>
              </a:rPr>
              <a:t> 액션 대전 아케이드</a:t>
            </a:r>
            <a:endParaRPr lang="en-US" altLang="ko-KR" sz="2000" b="1" dirty="0">
              <a:latin typeface="+mj-lt"/>
              <a:ea typeface="+mj-ea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A7F706-B168-475E-85B2-C18553A90F05}"/>
              </a:ext>
            </a:extLst>
          </p:cNvPr>
          <p:cNvSpPr txBox="1"/>
          <p:nvPr/>
        </p:nvSpPr>
        <p:spPr>
          <a:xfrm>
            <a:off x="5970146" y="4096053"/>
            <a:ext cx="5497954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모바일</a:t>
            </a:r>
            <a:r>
              <a:rPr lang="ko-KR" altLang="en-US" sz="2000" b="1" dirty="0">
                <a:latin typeface="+mj-lt"/>
                <a:ea typeface="+mj-ea"/>
                <a:cs typeface="+mj-cs"/>
              </a:rPr>
              <a:t>에서 즐기는 짜릿한 폭탄놀이 </a:t>
            </a:r>
            <a:endParaRPr lang="en-US" altLang="ko-KR" sz="2000" b="1" dirty="0">
              <a:latin typeface="+mj-lt"/>
              <a:ea typeface="+mj-ea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D1FA31-D4C1-4811-88F5-51DE645607D8}"/>
              </a:ext>
            </a:extLst>
          </p:cNvPr>
          <p:cNvSpPr txBox="1"/>
          <p:nvPr/>
        </p:nvSpPr>
        <p:spPr>
          <a:xfrm>
            <a:off x="5970146" y="5370660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000" b="1" dirty="0">
                <a:latin typeface="+mj-lt"/>
                <a:ea typeface="+mj-ea"/>
                <a:cs typeface="+mj-cs"/>
              </a:rPr>
              <a:t>1</a:t>
            </a:r>
            <a:r>
              <a:rPr lang="ko-KR" altLang="en-US" sz="2000" b="1" dirty="0">
                <a:latin typeface="+mj-lt"/>
                <a:ea typeface="+mj-ea"/>
                <a:cs typeface="+mj-cs"/>
              </a:rPr>
              <a:t>인칭</a:t>
            </a:r>
            <a:endParaRPr lang="en-US" altLang="ko-KR" sz="2000" b="1" dirty="0">
              <a:latin typeface="+mj-lt"/>
              <a:ea typeface="+mj-ea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50B030-7284-428F-801C-9B7EBB6E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4310" y="272745"/>
            <a:ext cx="2126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NEED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70721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78" y="1302399"/>
            <a:ext cx="8455843" cy="497619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메인 플레이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B1E01A92-AF24-4C19-A478-718C425070F8}"/>
              </a:ext>
            </a:extLst>
          </p:cNvPr>
          <p:cNvSpPr/>
          <p:nvPr/>
        </p:nvSpPr>
        <p:spPr>
          <a:xfrm>
            <a:off x="1984953" y="1357375"/>
            <a:ext cx="1933839" cy="165129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미니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맵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746A9B-4E49-4F53-9F96-240B05EEF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94310" y="272745"/>
            <a:ext cx="2126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NEED</a:t>
            </a:r>
            <a:endParaRPr lang="ko-KR" altLang="en-US" sz="4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170" y="4345597"/>
            <a:ext cx="1901622" cy="18623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007" y="3940016"/>
            <a:ext cx="2031675" cy="19897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274" y="4710822"/>
            <a:ext cx="1673769" cy="170229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846065" y="3968979"/>
            <a:ext cx="2104153" cy="2063949"/>
            <a:chOff x="8695509" y="-5567355"/>
            <a:chExt cx="15320149" cy="1502742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509" y="2602073"/>
              <a:ext cx="6723119" cy="685799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0745" y="-5567355"/>
              <a:ext cx="6014913" cy="614926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1734" y="-3292828"/>
              <a:ext cx="6239041" cy="6060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998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52" y="2441850"/>
            <a:ext cx="2932430" cy="2310584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각 삼각형 34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4D7374A-59C3-4986-80BC-C1054423E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36" y="3299273"/>
            <a:ext cx="1433234" cy="14332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게임 룰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B4C97C-0CBF-47F6-BA41-8A97BCF34258}"/>
              </a:ext>
            </a:extLst>
          </p:cNvPr>
          <p:cNvSpPr txBox="1"/>
          <p:nvPr/>
        </p:nvSpPr>
        <p:spPr>
          <a:xfrm>
            <a:off x="76323" y="1408471"/>
            <a:ext cx="2470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기본 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D6DD9C5-B379-41B1-823D-805A6B32E91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24" y="3597142"/>
            <a:ext cx="1363980" cy="8965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A0E96B3-52C8-41F6-ADE3-30B22AC77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151" y="3299273"/>
            <a:ext cx="1433234" cy="14332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8A55FD1-A6A5-4027-AA13-206EC5AC9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36" y="2177075"/>
            <a:ext cx="1433234" cy="14332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3E5AB38-1BC3-4136-AD63-CB9E46544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36" y="4450989"/>
            <a:ext cx="1433234" cy="143323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50E1AAD-DADE-45D5-8807-FCEA528A4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44" y="3299273"/>
            <a:ext cx="1433234" cy="14332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3B09D2-6166-4826-B944-685808291F89}"/>
              </a:ext>
            </a:extLst>
          </p:cNvPr>
          <p:cNvSpPr/>
          <p:nvPr/>
        </p:nvSpPr>
        <p:spPr>
          <a:xfrm>
            <a:off x="5645683" y="1699049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6F2692-1AEF-4569-A337-911FDDB04E18}"/>
              </a:ext>
            </a:extLst>
          </p:cNvPr>
          <p:cNvSpPr/>
          <p:nvPr/>
        </p:nvSpPr>
        <p:spPr>
          <a:xfrm>
            <a:off x="5645683" y="2967410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9D1DC9-4174-4104-A037-FA57C1654562}"/>
              </a:ext>
            </a:extLst>
          </p:cNvPr>
          <p:cNvSpPr/>
          <p:nvPr/>
        </p:nvSpPr>
        <p:spPr>
          <a:xfrm>
            <a:off x="5645683" y="4235771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DEB3D2-ABAF-41ED-AB06-2AF5CC0B009F}"/>
              </a:ext>
            </a:extLst>
          </p:cNvPr>
          <p:cNvSpPr/>
          <p:nvPr/>
        </p:nvSpPr>
        <p:spPr>
          <a:xfrm>
            <a:off x="5645683" y="5504132"/>
            <a:ext cx="353838" cy="355893"/>
          </a:xfrm>
          <a:prstGeom prst="rect">
            <a:avLst/>
          </a:prstGeom>
          <a:solidFill>
            <a:schemeClr val="bg1"/>
          </a:solidFill>
          <a:ln w="57150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5996B4-9DA5-4B88-8BEA-BC7409B58C54}"/>
              </a:ext>
            </a:extLst>
          </p:cNvPr>
          <p:cNvSpPr txBox="1"/>
          <p:nvPr/>
        </p:nvSpPr>
        <p:spPr>
          <a:xfrm>
            <a:off x="6163783" y="1553085"/>
            <a:ext cx="205057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폭</a:t>
            </a:r>
            <a:r>
              <a:rPr lang="ko-KR" altLang="en-US" sz="2400" b="1" dirty="0">
                <a:latin typeface="+mj-lt"/>
                <a:ea typeface="+mj-ea"/>
                <a:cs typeface="+mj-cs"/>
              </a:rPr>
              <a:t>탄 맞추기</a:t>
            </a:r>
            <a:endParaRPr lang="en-US" altLang="ko-KR" sz="1050" b="1" dirty="0">
              <a:latin typeface="+mj-lt"/>
              <a:ea typeface="+mj-ea"/>
              <a:cs typeface="+mj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15B0B8-CDD4-4293-AD7D-DD1B9757EA2F}"/>
              </a:ext>
            </a:extLst>
          </p:cNvPr>
          <p:cNvSpPr txBox="1"/>
          <p:nvPr/>
        </p:nvSpPr>
        <p:spPr>
          <a:xfrm>
            <a:off x="6163783" y="2821446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서</a:t>
            </a:r>
            <a:r>
              <a:rPr lang="ko-KR" altLang="en-US" sz="2400" b="1" dirty="0">
                <a:latin typeface="+mj-lt"/>
                <a:ea typeface="+mj-ea"/>
                <a:cs typeface="+mj-cs"/>
              </a:rPr>
              <a:t>든 데스</a:t>
            </a:r>
            <a:endParaRPr lang="en-US" altLang="ko-KR" sz="1050" b="1" dirty="0">
              <a:latin typeface="+mj-lt"/>
              <a:ea typeface="+mj-ea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D4D09B-4122-4004-8444-0B1939093699}"/>
              </a:ext>
            </a:extLst>
          </p:cNvPr>
          <p:cNvSpPr txBox="1"/>
          <p:nvPr/>
        </p:nvSpPr>
        <p:spPr>
          <a:xfrm>
            <a:off x="6163783" y="4096053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성</a:t>
            </a:r>
            <a:r>
              <a:rPr lang="ko-KR" altLang="en-US" sz="2400" b="1" dirty="0">
                <a:latin typeface="+mj-lt"/>
                <a:ea typeface="+mj-ea"/>
                <a:cs typeface="+mj-cs"/>
              </a:rPr>
              <a:t>장</a:t>
            </a:r>
            <a:endParaRPr lang="en-US" altLang="ko-KR" sz="1050" b="1" dirty="0">
              <a:latin typeface="+mj-lt"/>
              <a:ea typeface="+mj-ea"/>
              <a:cs typeface="+mj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DEF4F1-6867-4F76-A351-10B0CD5D0DD1}"/>
              </a:ext>
            </a:extLst>
          </p:cNvPr>
          <p:cNvSpPr txBox="1"/>
          <p:nvPr/>
        </p:nvSpPr>
        <p:spPr>
          <a:xfrm>
            <a:off x="6163783" y="5370660"/>
            <a:ext cx="1703868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dirty="0">
                <a:solidFill>
                  <a:srgbClr val="41C7AD"/>
                </a:solidFill>
                <a:latin typeface="+mj-lt"/>
                <a:ea typeface="+mj-ea"/>
                <a:cs typeface="+mj-cs"/>
              </a:rPr>
              <a:t>클</a:t>
            </a:r>
            <a:r>
              <a:rPr lang="ko-KR" altLang="en-US" sz="2400" b="1" dirty="0">
                <a:latin typeface="+mj-lt"/>
                <a:ea typeface="+mj-ea"/>
                <a:cs typeface="+mj-cs"/>
              </a:rPr>
              <a:t>리어</a:t>
            </a:r>
            <a:endParaRPr lang="en-US" altLang="ko-KR" sz="1050" b="1" dirty="0">
              <a:latin typeface="+mj-lt"/>
              <a:ea typeface="+mj-ea"/>
              <a:cs typeface="+mj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49EA3-EC9A-4CDF-83C0-4B89B72CE86E}"/>
              </a:ext>
            </a:extLst>
          </p:cNvPr>
          <p:cNvSpPr txBox="1"/>
          <p:nvPr/>
        </p:nvSpPr>
        <p:spPr>
          <a:xfrm>
            <a:off x="8378623" y="1606425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b="1" dirty="0">
                <a:latin typeface="+mj-lt"/>
                <a:ea typeface="+mj-ea"/>
                <a:cs typeface="+mj-cs"/>
              </a:rPr>
              <a:t>폭탄의 화력을 통하여</a:t>
            </a:r>
            <a:endParaRPr lang="en-US" altLang="ko-KR" sz="2000" b="1" dirty="0">
              <a:latin typeface="+mj-lt"/>
              <a:ea typeface="+mj-ea"/>
              <a:cs typeface="+mj-cs"/>
            </a:endParaRP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b="1" dirty="0">
                <a:latin typeface="+mj-lt"/>
                <a:ea typeface="+mj-ea"/>
                <a:cs typeface="+mj-cs"/>
              </a:rPr>
              <a:t>타 플레이어 또는 몬스터를 처치</a:t>
            </a:r>
            <a:endParaRPr lang="en-US" altLang="ko-KR" sz="2000" b="1" dirty="0">
              <a:latin typeface="+mj-lt"/>
              <a:ea typeface="+mj-ea"/>
              <a:cs typeface="+mj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447970-C638-40D1-9C4E-7EA30F408402}"/>
              </a:ext>
            </a:extLst>
          </p:cNvPr>
          <p:cNvSpPr txBox="1"/>
          <p:nvPr/>
        </p:nvSpPr>
        <p:spPr>
          <a:xfrm>
            <a:off x="8378623" y="2821446"/>
            <a:ext cx="3173853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/>
              <a:t>시간 내에 클리어 하지 못하면 하늘에서 폭탄들이 쏟아짐</a:t>
            </a:r>
            <a:endParaRPr lang="en-US" altLang="ko-KR" sz="1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490557-E1C4-4353-AE3C-68837C652C60}"/>
              </a:ext>
            </a:extLst>
          </p:cNvPr>
          <p:cNvSpPr txBox="1"/>
          <p:nvPr/>
        </p:nvSpPr>
        <p:spPr>
          <a:xfrm>
            <a:off x="8378623" y="4096053"/>
            <a:ext cx="3409517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/>
              <a:t>맵 내의 오브젝트를 파괴하여  드랍 된 아이템을 획득하며 성장</a:t>
            </a:r>
            <a:endParaRPr lang="en-US" altLang="ko-KR" sz="1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C82A88-5CBE-49C9-B0B3-90A6FFE6FF94}"/>
              </a:ext>
            </a:extLst>
          </p:cNvPr>
          <p:cNvSpPr txBox="1"/>
          <p:nvPr/>
        </p:nvSpPr>
        <p:spPr>
          <a:xfrm>
            <a:off x="8378623" y="5358168"/>
            <a:ext cx="3409517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/>
              <a:t>플레이 하는 모드에 따라</a:t>
            </a:r>
            <a:endParaRPr lang="en-US" altLang="ko-KR" sz="1400" b="1" dirty="0"/>
          </a:p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/>
              <a:t>완료 조건을 충족하면 클리어</a:t>
            </a:r>
            <a:endParaRPr lang="en-US" altLang="ko-KR" sz="14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F7FB99-B9A9-4682-84B9-598B5E97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94310" y="272745"/>
            <a:ext cx="2126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NEED</a:t>
            </a:r>
            <a:endParaRPr lang="ko-KR" altLang="en-US" sz="4800" b="1" dirty="0"/>
          </a:p>
        </p:txBody>
      </p:sp>
      <p:sp>
        <p:nvSpPr>
          <p:cNvPr id="3" name="덧셈 기호 2"/>
          <p:cNvSpPr/>
          <p:nvPr/>
        </p:nvSpPr>
        <p:spPr>
          <a:xfrm rot="2700000">
            <a:off x="1500325" y="2739115"/>
            <a:ext cx="328425" cy="328425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덧셈 기호 39"/>
          <p:cNvSpPr/>
          <p:nvPr/>
        </p:nvSpPr>
        <p:spPr>
          <a:xfrm rot="2700000">
            <a:off x="1844461" y="2739115"/>
            <a:ext cx="328425" cy="328425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48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게임 룰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9C512BAF-B832-4ADE-9E1E-09B92205D1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258860"/>
              </p:ext>
            </p:extLst>
          </p:nvPr>
        </p:nvGraphicFramePr>
        <p:xfrm>
          <a:off x="552655" y="2628490"/>
          <a:ext cx="11086690" cy="3602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CE2F40C0-BD5A-45AD-90B8-5ED9B6E31189}"/>
              </a:ext>
            </a:extLst>
          </p:cNvPr>
          <p:cNvSpPr txBox="1"/>
          <p:nvPr/>
        </p:nvSpPr>
        <p:spPr>
          <a:xfrm>
            <a:off x="1063889" y="1465398"/>
            <a:ext cx="10064221" cy="941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b="1" i="1" dirty="0">
                <a:latin typeface="+mj-lt"/>
                <a:ea typeface="+mj-ea"/>
                <a:cs typeface="+mj-cs"/>
              </a:rPr>
              <a:t>플레이어의 취향에 맞춰 </a:t>
            </a:r>
            <a:r>
              <a:rPr lang="en-US" altLang="ko-KR" sz="2800" b="1" i="1" dirty="0">
                <a:latin typeface="+mj-lt"/>
                <a:ea typeface="+mj-ea"/>
                <a:cs typeface="+mj-cs"/>
              </a:rPr>
              <a:t>3</a:t>
            </a:r>
            <a:r>
              <a:rPr lang="ko-KR" altLang="en-US" sz="2800" b="1" i="1" dirty="0">
                <a:latin typeface="+mj-lt"/>
                <a:ea typeface="+mj-ea"/>
                <a:cs typeface="+mj-cs"/>
              </a:rPr>
              <a:t>가지 모드 중 선택하여 플레이 가능</a:t>
            </a:r>
            <a:r>
              <a:rPr lang="en-US" altLang="ko-KR" sz="2800" b="1" i="1" dirty="0"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5E4C9F-17C1-4C2F-B8BB-7ECED4500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4310" y="272745"/>
            <a:ext cx="2126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NEED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7466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68" y="1913491"/>
            <a:ext cx="6846574" cy="4114810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각 삼각형 67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게임 조작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746A9B-4E49-4F53-9F96-240B05EEF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94310" y="272745"/>
            <a:ext cx="2126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NEED</a:t>
            </a:r>
            <a:endParaRPr lang="ko-KR" altLang="en-US" sz="48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5" y="4458519"/>
            <a:ext cx="1035294" cy="19939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85" y="3192513"/>
            <a:ext cx="1189467" cy="1189467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CE2F40C0-BD5A-45AD-90B8-5ED9B6E31189}"/>
              </a:ext>
            </a:extLst>
          </p:cNvPr>
          <p:cNvSpPr txBox="1"/>
          <p:nvPr/>
        </p:nvSpPr>
        <p:spPr>
          <a:xfrm>
            <a:off x="316494" y="1375026"/>
            <a:ext cx="2715631" cy="589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b="1" dirty="0" smtClean="0">
                <a:latin typeface="+mj-lt"/>
                <a:ea typeface="+mj-ea"/>
                <a:cs typeface="+mj-cs"/>
              </a:rPr>
              <a:t>1. </a:t>
            </a:r>
            <a:r>
              <a:rPr lang="ko-KR" altLang="en-US" sz="2400" b="1" dirty="0" smtClean="0">
                <a:latin typeface="+mj-lt"/>
                <a:ea typeface="+mj-ea"/>
                <a:cs typeface="+mj-cs"/>
              </a:rPr>
              <a:t>이동</a:t>
            </a:r>
            <a:endParaRPr lang="en-US" altLang="ko-KR" sz="2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43785" y="3202673"/>
            <a:ext cx="1189467" cy="1189467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0618" y="3516090"/>
            <a:ext cx="1043061" cy="19939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C608CE75-1A40-46FA-ABA1-537C22B0E390}"/>
              </a:ext>
            </a:extLst>
          </p:cNvPr>
          <p:cNvSpPr txBox="1"/>
          <p:nvPr/>
        </p:nvSpPr>
        <p:spPr>
          <a:xfrm>
            <a:off x="356670" y="4067270"/>
            <a:ext cx="2342851" cy="1442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b="1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이동 조작 패드</a:t>
            </a:r>
            <a:r>
              <a:rPr lang="ko-KR" altLang="en-US" sz="1600" dirty="0" smtClean="0">
                <a:latin typeface="+mj-lt"/>
                <a:ea typeface="+mj-ea"/>
                <a:cs typeface="+mj-cs"/>
              </a:rPr>
              <a:t>를 통한 전</a:t>
            </a:r>
            <a:r>
              <a:rPr lang="en-US" altLang="ko-KR" sz="1600" dirty="0" smtClean="0">
                <a:latin typeface="+mj-lt"/>
                <a:ea typeface="+mj-ea"/>
                <a:cs typeface="+mj-cs"/>
              </a:rPr>
              <a:t>/</a:t>
            </a:r>
            <a:r>
              <a:rPr lang="ko-KR" altLang="en-US" sz="1600" dirty="0" smtClean="0">
                <a:latin typeface="+mj-lt"/>
                <a:ea typeface="+mj-ea"/>
                <a:cs typeface="+mj-cs"/>
              </a:rPr>
              <a:t>후</a:t>
            </a:r>
            <a:r>
              <a:rPr lang="en-US" altLang="ko-KR" sz="1600" dirty="0" smtClean="0">
                <a:latin typeface="+mj-lt"/>
                <a:ea typeface="+mj-ea"/>
                <a:cs typeface="+mj-cs"/>
              </a:rPr>
              <a:t>/</a:t>
            </a:r>
            <a:r>
              <a:rPr lang="ko-KR" altLang="en-US" sz="1600" dirty="0" smtClean="0">
                <a:latin typeface="+mj-lt"/>
                <a:ea typeface="+mj-ea"/>
                <a:cs typeface="+mj-cs"/>
              </a:rPr>
              <a:t>좌</a:t>
            </a:r>
            <a:r>
              <a:rPr lang="en-US" altLang="ko-KR" sz="1600" dirty="0" smtClean="0">
                <a:latin typeface="+mj-lt"/>
                <a:ea typeface="+mj-ea"/>
                <a:cs typeface="+mj-cs"/>
              </a:rPr>
              <a:t>/</a:t>
            </a:r>
            <a:r>
              <a:rPr lang="ko-KR" altLang="en-US" sz="1600" dirty="0" smtClean="0">
                <a:latin typeface="+mj-lt"/>
                <a:ea typeface="+mj-ea"/>
                <a:cs typeface="+mj-cs"/>
              </a:rPr>
              <a:t>우</a:t>
            </a:r>
            <a:r>
              <a:rPr lang="en-US" altLang="ko-KR" sz="1600" dirty="0">
                <a:latin typeface="+mj-lt"/>
                <a:ea typeface="+mj-ea"/>
                <a:cs typeface="+mj-cs"/>
              </a:rPr>
              <a:t> </a:t>
            </a:r>
            <a:r>
              <a:rPr lang="ko-KR" altLang="en-US" sz="1600" dirty="0" smtClean="0">
                <a:latin typeface="+mj-lt"/>
                <a:ea typeface="+mj-ea"/>
                <a:cs typeface="+mj-cs"/>
              </a:rPr>
              <a:t>이동</a:t>
            </a:r>
            <a:endParaRPr lang="en-US" altLang="ko-KR" sz="1600" dirty="0">
              <a:latin typeface="+mj-lt"/>
              <a:ea typeface="+mj-ea"/>
              <a:cs typeface="+mj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608CE75-1A40-46FA-ABA1-537C22B0E390}"/>
              </a:ext>
            </a:extLst>
          </p:cNvPr>
          <p:cNvSpPr txBox="1"/>
          <p:nvPr/>
        </p:nvSpPr>
        <p:spPr>
          <a:xfrm>
            <a:off x="9505153" y="2773680"/>
            <a:ext cx="2342851" cy="2296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b="1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스와이프</a:t>
            </a:r>
            <a:r>
              <a:rPr lang="ko-KR" altLang="en-US" sz="1600" b="1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방식</a:t>
            </a:r>
            <a:r>
              <a:rPr lang="ko-KR" altLang="en-US" sz="1600" dirty="0" smtClean="0">
                <a:latin typeface="+mj-lt"/>
                <a:ea typeface="+mj-ea"/>
                <a:cs typeface="+mj-cs"/>
              </a:rPr>
              <a:t>으로</a:t>
            </a:r>
            <a:endParaRPr lang="en-US" altLang="ko-KR" sz="1600" dirty="0" smtClean="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dirty="0" smtClean="0">
                <a:latin typeface="+mj-lt"/>
                <a:ea typeface="+mj-ea"/>
                <a:cs typeface="+mj-cs"/>
              </a:rPr>
              <a:t>캐릭터의 시선 이동</a:t>
            </a:r>
            <a:endParaRPr lang="en-US" altLang="ko-KR" sz="1600" dirty="0" smtClean="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b="1" i="1" dirty="0" smtClean="0">
                <a:latin typeface="+mj-lt"/>
                <a:ea typeface="+mj-ea"/>
                <a:cs typeface="+mj-cs"/>
              </a:rPr>
              <a:t>모바일 환경에서의</a:t>
            </a:r>
            <a:endParaRPr lang="en-US" altLang="ko-KR" sz="1600" b="1" i="1" dirty="0" smtClean="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600" b="1" i="1" dirty="0" smtClean="0">
                <a:latin typeface="+mj-lt"/>
                <a:ea typeface="+mj-ea"/>
                <a:cs typeface="+mj-cs"/>
              </a:rPr>
              <a:t>1</a:t>
            </a:r>
            <a:r>
              <a:rPr lang="ko-KR" altLang="en-US" sz="1600" b="1" i="1" dirty="0" smtClean="0">
                <a:latin typeface="+mj-lt"/>
                <a:ea typeface="+mj-ea"/>
                <a:cs typeface="+mj-cs"/>
              </a:rPr>
              <a:t>인칭 긴장감 극대화</a:t>
            </a:r>
            <a:endParaRPr lang="en-US" altLang="ko-KR" sz="16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5281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왼쪽/오른쪽 화살표 5"/>
          <p:cNvSpPr/>
          <p:nvPr/>
        </p:nvSpPr>
        <p:spPr>
          <a:xfrm>
            <a:off x="3708400" y="3165943"/>
            <a:ext cx="4775200" cy="1298099"/>
          </a:xfrm>
          <a:prstGeom prst="leftRightArrow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D200E6A-5712-49F8-AAD3-BCCC452F1504}"/>
              </a:ext>
            </a:extLst>
          </p:cNvPr>
          <p:cNvSpPr/>
          <p:nvPr/>
        </p:nvSpPr>
        <p:spPr>
          <a:xfrm>
            <a:off x="194310" y="1224642"/>
            <a:ext cx="11803380" cy="5227777"/>
          </a:xfrm>
          <a:prstGeom prst="rect">
            <a:avLst/>
          </a:prstGeom>
          <a:noFill/>
          <a:ln w="9525">
            <a:solidFill>
              <a:srgbClr val="41C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각 삼각형 67">
            <a:extLst>
              <a:ext uri="{FF2B5EF4-FFF2-40B4-BE49-F238E27FC236}">
                <a16:creationId xmlns:a16="http://schemas.microsoft.com/office/drawing/2014/main" id="{242FAB65-AF40-4E35-B201-80F5E4C4A83F}"/>
              </a:ext>
            </a:extLst>
          </p:cNvPr>
          <p:cNvSpPr/>
          <p:nvPr/>
        </p:nvSpPr>
        <p:spPr>
          <a:xfrm flipH="1">
            <a:off x="10058399" y="5700252"/>
            <a:ext cx="2133601" cy="1157748"/>
          </a:xfrm>
          <a:prstGeom prst="rtTriangle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C7FAA-425F-4D18-A382-582E2F074F89}"/>
              </a:ext>
            </a:extLst>
          </p:cNvPr>
          <p:cNvSpPr/>
          <p:nvPr/>
        </p:nvSpPr>
        <p:spPr>
          <a:xfrm>
            <a:off x="0" y="434479"/>
            <a:ext cx="12192000" cy="548364"/>
          </a:xfrm>
          <a:prstGeom prst="rect">
            <a:avLst/>
          </a:prstGeom>
          <a:solidFill>
            <a:srgbClr val="41C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게임 조작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79E6B6-CB31-4935-B181-04C575E32C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47" y1="13670" x2="18018" y2="52340"/>
                        <a14:foregroundMark x1="28571" y1="11946" x2="27413" y2="14286"/>
                        <a14:foregroundMark x1="39189" y1="13916" x2="28057" y2="34975"/>
                        <a14:foregroundMark x1="42471" y1="11576" x2="39060" y2="14163"/>
                        <a14:foregroundMark x1="66924" y1="27709" x2="62870" y2="53325"/>
                        <a14:foregroundMark x1="515" y1="66133" x2="6049" y2="66010"/>
                        <a14:foregroundMark x1="8494" y1="64778" x2="8301" y2="75985"/>
                        <a14:foregroundMark x1="2252" y1="67980" x2="1287" y2="69458"/>
                        <a14:foregroundMark x1="3797" y1="74631" x2="5792" y2="71798"/>
                        <a14:foregroundMark x1="2703" y1="79557" x2="2574" y2="84483"/>
                        <a14:foregroundMark x1="2960" y1="84236" x2="8494" y2="84483"/>
                        <a14:foregroundMark x1="13256" y1="64532" x2="19820" y2="65025"/>
                        <a14:foregroundMark x1="19820" y1="65148" x2="19755" y2="70197"/>
                        <a14:foregroundMark x1="11905" y1="73399" x2="21042" y2="73522"/>
                        <a14:foregroundMark x1="16602" y1="74384" x2="16667" y2="78448"/>
                        <a14:foregroundMark x1="26255" y1="65764" x2="23938" y2="72783"/>
                        <a14:foregroundMark x1="31403" y1="65148" x2="31467" y2="76601"/>
                        <a14:foregroundMark x1="25676" y1="78695" x2="25740" y2="84606"/>
                        <a14:foregroundMark x1="26190" y1="84113" x2="31210" y2="84852"/>
                        <a14:foregroundMark x1="36744" y1="65517" x2="35199" y2="69581"/>
                        <a14:foregroundMark x1="39833" y1="69335" x2="43372" y2="69335"/>
                        <a14:foregroundMark x1="37580" y1="77094" x2="37387" y2="84483"/>
                        <a14:foregroundMark x1="46203" y1="66010" x2="50386" y2="66995"/>
                        <a14:foregroundMark x1="50450" y1="67118" x2="50579" y2="77956"/>
                        <a14:foregroundMark x1="53475" y1="65148" x2="53539" y2="83744"/>
                        <a14:foregroundMark x1="57336" y1="70197" x2="60811" y2="65025"/>
                        <a14:foregroundMark x1="56113" y1="73276" x2="65444" y2="73276"/>
                        <a14:foregroundMark x1="60811" y1="74015" x2="60940" y2="77340"/>
                        <a14:foregroundMark x1="58044" y1="81527" x2="63642" y2="81034"/>
                        <a14:foregroundMark x1="57786" y1="84975" x2="63642" y2="84852"/>
                        <a14:foregroundMark x1="68597" y1="66995" x2="68404" y2="77833"/>
                        <a14:foregroundMark x1="74517" y1="65148" x2="74453" y2="83867"/>
                        <a14:foregroundMark x1="79279" y1="66133" x2="84620" y2="66010"/>
                        <a14:foregroundMark x1="86808" y1="64778" x2="87130" y2="74877"/>
                        <a14:foregroundMark x1="80309" y1="26478" x2="75418" y2="53325"/>
                        <a14:foregroundMark x1="81274" y1="78325" x2="87066" y2="78941"/>
                        <a14:foregroundMark x1="91441" y1="64532" x2="97683" y2="64901"/>
                        <a14:foregroundMark x1="92986" y1="76108" x2="92793" y2="84113"/>
                        <a14:foregroundMark x1="99292" y1="84483" x2="93372" y2="8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3" y="139921"/>
            <a:ext cx="1088451" cy="56874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746A9B-4E49-4F53-9F96-240B05EEF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CAA5-BC4C-4BD4-BB7B-ECFD51CDE86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94310" y="272745"/>
            <a:ext cx="2126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NEED</a:t>
            </a:r>
            <a:endParaRPr lang="ko-KR" altLang="en-US" sz="48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608CE75-1A40-46FA-ABA1-537C22B0E390}"/>
              </a:ext>
            </a:extLst>
          </p:cNvPr>
          <p:cNvSpPr txBox="1"/>
          <p:nvPr/>
        </p:nvSpPr>
        <p:spPr>
          <a:xfrm>
            <a:off x="264420" y="4863474"/>
            <a:ext cx="3921500" cy="1087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dirty="0" smtClean="0">
                <a:latin typeface="+mj-lt"/>
                <a:ea typeface="+mj-ea"/>
                <a:cs typeface="+mj-cs"/>
              </a:rPr>
              <a:t>던지기 </a:t>
            </a:r>
            <a:r>
              <a:rPr lang="ko-KR" altLang="en-US" sz="1600" dirty="0">
                <a:latin typeface="+mj-lt"/>
                <a:ea typeface="+mj-ea"/>
                <a:cs typeface="+mj-cs"/>
              </a:rPr>
              <a:t>아이템 획득 후</a:t>
            </a:r>
            <a:r>
              <a:rPr lang="en-US" altLang="ko-KR" sz="1600" dirty="0">
                <a:latin typeface="+mj-lt"/>
                <a:ea typeface="+mj-ea"/>
                <a:cs typeface="+mj-cs"/>
              </a:rPr>
              <a:t>,</a:t>
            </a:r>
            <a:r>
              <a:rPr lang="ko-KR" altLang="en-US" sz="1600" dirty="0">
                <a:latin typeface="+mj-lt"/>
                <a:ea typeface="+mj-ea"/>
                <a:cs typeface="+mj-cs"/>
              </a:rPr>
              <a:t> </a:t>
            </a:r>
            <a:r>
              <a:rPr lang="ko-KR" altLang="en-US" sz="1600" dirty="0" smtClean="0">
                <a:latin typeface="+mj-lt"/>
                <a:ea typeface="+mj-ea"/>
                <a:cs typeface="+mj-cs"/>
              </a:rPr>
              <a:t>폭탄과 같은 위치</a:t>
            </a:r>
            <a:r>
              <a:rPr lang="en-US" altLang="ko-KR" sz="1600" dirty="0" smtClean="0">
                <a:latin typeface="+mj-lt"/>
                <a:ea typeface="+mj-ea"/>
                <a:cs typeface="+mj-cs"/>
              </a:rPr>
              <a:t>?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b="1" dirty="0" smtClean="0">
                <a:latin typeface="+mj-lt"/>
                <a:ea typeface="+mj-ea"/>
                <a:cs typeface="+mj-cs"/>
              </a:rPr>
              <a:t>기존 </a:t>
            </a:r>
            <a:r>
              <a:rPr lang="ko-KR" altLang="en-US" sz="1600" b="1" dirty="0">
                <a:latin typeface="+mj-lt"/>
                <a:ea typeface="+mj-ea"/>
                <a:cs typeface="+mj-cs"/>
              </a:rPr>
              <a:t>폭탄 </a:t>
            </a:r>
            <a:r>
              <a:rPr lang="ko-KR" altLang="en-US" sz="1600" b="1" dirty="0" err="1">
                <a:latin typeface="+mj-lt"/>
                <a:ea typeface="+mj-ea"/>
                <a:cs typeface="+mj-cs"/>
              </a:rPr>
              <a:t>드랍</a:t>
            </a:r>
            <a:r>
              <a:rPr lang="ko-KR" altLang="en-US" sz="1600" b="1" dirty="0">
                <a:latin typeface="+mj-lt"/>
                <a:ea typeface="+mj-ea"/>
                <a:cs typeface="+mj-cs"/>
              </a:rPr>
              <a:t> </a:t>
            </a:r>
            <a:r>
              <a:rPr lang="ko-KR" altLang="en-US" sz="1600" b="1" dirty="0" smtClean="0">
                <a:latin typeface="+mj-lt"/>
                <a:ea typeface="+mj-ea"/>
                <a:cs typeface="+mj-cs"/>
              </a:rPr>
              <a:t>→ 폭탄 던지기</a:t>
            </a:r>
            <a:endParaRPr lang="en-US" altLang="ko-KR" sz="1600" b="1" dirty="0">
              <a:latin typeface="+mj-lt"/>
              <a:ea typeface="+mj-ea"/>
              <a:cs typeface="+mj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12BE9E5-F6E4-45AE-A9E0-3B0EA26568D0}"/>
              </a:ext>
            </a:extLst>
          </p:cNvPr>
          <p:cNvSpPr txBox="1"/>
          <p:nvPr/>
        </p:nvSpPr>
        <p:spPr>
          <a:xfrm>
            <a:off x="5530771" y="4733639"/>
            <a:ext cx="1322871" cy="647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smtClean="0">
                <a:latin typeface="+mj-lt"/>
                <a:ea typeface="+mj-ea"/>
                <a:cs typeface="+mj-cs"/>
              </a:rPr>
              <a:t>기본 조작</a:t>
            </a:r>
            <a:endParaRPr lang="en-US" altLang="ko-KR" b="1" dirty="0">
              <a:latin typeface="+mj-lt"/>
              <a:ea typeface="+mj-ea"/>
              <a:cs typeface="+mj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08CE75-1A40-46FA-ABA1-537C22B0E390}"/>
              </a:ext>
            </a:extLst>
          </p:cNvPr>
          <p:cNvSpPr txBox="1"/>
          <p:nvPr/>
        </p:nvSpPr>
        <p:spPr>
          <a:xfrm>
            <a:off x="8097649" y="4863474"/>
            <a:ext cx="3921500" cy="1087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dirty="0" smtClean="0">
                <a:latin typeface="+mj-lt"/>
                <a:ea typeface="+mj-ea"/>
                <a:cs typeface="+mj-cs"/>
              </a:rPr>
              <a:t>이동 가능한 박스 앞에 위치</a:t>
            </a:r>
            <a:r>
              <a:rPr lang="en-US" altLang="ko-KR" sz="1600" dirty="0" smtClean="0">
                <a:latin typeface="+mj-lt"/>
                <a:ea typeface="+mj-ea"/>
                <a:cs typeface="+mj-cs"/>
              </a:rPr>
              <a:t>?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600" b="1" dirty="0" smtClean="0">
                <a:latin typeface="+mj-lt"/>
                <a:ea typeface="+mj-ea"/>
                <a:cs typeface="+mj-cs"/>
              </a:rPr>
              <a:t>박스 밀기 활성화</a:t>
            </a:r>
            <a:endParaRPr lang="en-US" altLang="ko-KR" sz="1600" b="1" dirty="0">
              <a:latin typeface="+mj-lt"/>
              <a:ea typeface="+mj-ea"/>
              <a:cs typeface="+mj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2F40C0-BD5A-45AD-90B8-5ED9B6E31189}"/>
              </a:ext>
            </a:extLst>
          </p:cNvPr>
          <p:cNvSpPr txBox="1"/>
          <p:nvPr/>
        </p:nvSpPr>
        <p:spPr>
          <a:xfrm>
            <a:off x="316494" y="1375026"/>
            <a:ext cx="2715631" cy="589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b="1" dirty="0" smtClean="0">
                <a:latin typeface="+mj-lt"/>
                <a:ea typeface="+mj-ea"/>
                <a:cs typeface="+mj-cs"/>
              </a:rPr>
              <a:t>2. </a:t>
            </a:r>
            <a:r>
              <a:rPr lang="ko-KR" altLang="en-US" sz="2400" b="1" dirty="0" smtClean="0">
                <a:latin typeface="+mj-lt"/>
                <a:ea typeface="+mj-ea"/>
                <a:cs typeface="+mj-cs"/>
              </a:rPr>
              <a:t>스킬</a:t>
            </a:r>
            <a:endParaRPr lang="en-US" altLang="ko-KR" sz="2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71" y="3075403"/>
            <a:ext cx="1673769" cy="1702299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676562" y="2333560"/>
            <a:ext cx="2104153" cy="2063949"/>
            <a:chOff x="8695509" y="-5567355"/>
            <a:chExt cx="15320149" cy="15027426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509" y="2602073"/>
              <a:ext cx="6723119" cy="6857998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0745" y="-5567355"/>
              <a:ext cx="6014913" cy="6149267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1734" y="-3292828"/>
              <a:ext cx="6239041" cy="6060483"/>
            </a:xfrm>
            <a:prstGeom prst="rect">
              <a:avLst/>
            </a:prstGeom>
          </p:spPr>
        </p:pic>
      </p:grpSp>
      <p:sp>
        <p:nvSpPr>
          <p:cNvPr id="65" name="타원 64"/>
          <p:cNvSpPr/>
          <p:nvPr/>
        </p:nvSpPr>
        <p:spPr>
          <a:xfrm>
            <a:off x="5186209" y="2763849"/>
            <a:ext cx="675858" cy="675858"/>
          </a:xfrm>
          <a:prstGeom prst="ellipse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1186FFE-D037-46F5-A2BC-945D682D1CEA}"/>
              </a:ext>
            </a:extLst>
          </p:cNvPr>
          <p:cNvSpPr/>
          <p:nvPr/>
        </p:nvSpPr>
        <p:spPr>
          <a:xfrm>
            <a:off x="1750637" y="3324201"/>
            <a:ext cx="1191552" cy="119155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rgbClr val="FF0000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폭탄</a:t>
            </a:r>
            <a:endParaRPr lang="en-US" altLang="ko-KR" dirty="0"/>
          </a:p>
          <a:p>
            <a:pPr algn="ctr"/>
            <a:r>
              <a:rPr lang="ko-KR" altLang="en-US" dirty="0"/>
              <a:t>던지기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637446" y="2333560"/>
            <a:ext cx="2104153" cy="2063949"/>
            <a:chOff x="8695509" y="-5567355"/>
            <a:chExt cx="15320149" cy="15027426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509" y="2602073"/>
              <a:ext cx="6723119" cy="6857998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0745" y="-5567355"/>
              <a:ext cx="6014913" cy="6149267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1734" y="-3292828"/>
              <a:ext cx="6239041" cy="6060483"/>
            </a:xfrm>
            <a:prstGeom prst="rect">
              <a:avLst/>
            </a:prstGeom>
          </p:spPr>
        </p:pic>
      </p:grpSp>
      <p:sp>
        <p:nvSpPr>
          <p:cNvPr id="63" name="타원 62"/>
          <p:cNvSpPr/>
          <p:nvPr/>
        </p:nvSpPr>
        <p:spPr>
          <a:xfrm>
            <a:off x="1147093" y="2763849"/>
            <a:ext cx="675858" cy="675858"/>
          </a:xfrm>
          <a:prstGeom prst="ellipse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537" y="3075403"/>
            <a:ext cx="1673769" cy="1702299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8596328" y="2333560"/>
            <a:ext cx="2104153" cy="2063949"/>
            <a:chOff x="8695509" y="-5567355"/>
            <a:chExt cx="15320149" cy="15027426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509" y="2602073"/>
              <a:ext cx="6723119" cy="6857998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0745" y="-5567355"/>
              <a:ext cx="6014913" cy="6149267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1734" y="-3292828"/>
              <a:ext cx="6239041" cy="6060483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69729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4229</TotalTime>
  <Words>432</Words>
  <Application>Microsoft Office PowerPoint</Application>
  <PresentationFormat>와이드스크린</PresentationFormat>
  <Paragraphs>141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송형종</dc:creator>
  <cp:lastModifiedBy>송형종</cp:lastModifiedBy>
  <cp:revision>143</cp:revision>
  <dcterms:created xsi:type="dcterms:W3CDTF">2017-08-30T12:15:11Z</dcterms:created>
  <dcterms:modified xsi:type="dcterms:W3CDTF">2017-12-19T04:15:17Z</dcterms:modified>
</cp:coreProperties>
</file>